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1_1AA1892B.xml" ContentType="application/vnd.ms-powerpoint.comments+xml"/>
  <Override PartName="/ppt/comments/modernComment_102_522BD4F0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14_FB20548C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1"/>
  </p:notesMasterIdLst>
  <p:sldIdLst>
    <p:sldId id="270" r:id="rId2"/>
    <p:sldId id="256" r:id="rId3"/>
    <p:sldId id="265" r:id="rId4"/>
    <p:sldId id="266" r:id="rId5"/>
    <p:sldId id="257" r:id="rId6"/>
    <p:sldId id="258" r:id="rId7"/>
    <p:sldId id="259" r:id="rId8"/>
    <p:sldId id="263" r:id="rId9"/>
    <p:sldId id="272" r:id="rId10"/>
    <p:sldId id="269" r:id="rId11"/>
    <p:sldId id="273" r:id="rId12"/>
    <p:sldId id="274" r:id="rId13"/>
    <p:sldId id="277" r:id="rId14"/>
    <p:sldId id="275" r:id="rId15"/>
    <p:sldId id="276" r:id="rId16"/>
    <p:sldId id="264" r:id="rId17"/>
    <p:sldId id="260" r:id="rId18"/>
    <p:sldId id="262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B67D1F7-0C0A-C75D-8E2D-4C82F6C2E393}" name="Guilherme Fibrantz" initials="GF" userId="S::gfibrantz@furb.br::3cce7974-2381-4f66-8891-f3a42795ef7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BAC590-D98B-BE47-43ED-D48B6190EC5A}" v="47" dt="2022-03-09T22:13:28.117"/>
    <p1510:client id="{1C114316-CCFD-7602-C089-253570419180}" v="4" dt="2022-03-09T23:38:05.245"/>
    <p1510:client id="{3B29794D-971D-4CE2-9522-C8B541148DA6}" v="887" dt="2022-03-09T23:31:55.969"/>
    <p1510:client id="{627B86D7-7970-348E-FFE0-C1CC11BEC7ED}" v="193" dt="2022-03-09T22:57:54.052"/>
    <p1510:client id="{9E637C8A-79BC-E6DC-55A9-900FFAEDE830}" v="415" dt="2022-03-09T20:18:34.730"/>
    <p1510:client id="{FB0DAD51-6DAD-2A26-3802-A4593F271107}" v="74" dt="2022-03-09T21:47:34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226" autoAdjust="0"/>
  </p:normalViewPr>
  <p:slideViewPr>
    <p:cSldViewPr snapToGrid="0">
      <p:cViewPr>
        <p:scale>
          <a:sx n="75" d="100"/>
          <a:sy n="75" d="100"/>
        </p:scale>
        <p:origin x="946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omments/modernComment_101_1AA1892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08C4AE9-B7B8-4681-9599-12A0138031B3}" authorId="{9B67D1F7-0C0A-C75D-8E2D-4C82F6C2E393}" created="2022-03-07T23:08:17.36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46794027" sldId="257"/>
      <ac:spMk id="5" creationId="{3E60A3FC-80AF-4659-9BEB-6944A9F674F5}"/>
    </ac:deMkLst>
    <p188:txBody>
      <a:bodyPr/>
      <a:lstStyle/>
      <a:p>
        <a:r>
          <a:rPr lang="pt-BR"/>
          <a:t>https://www.tecmundo.com.br/mercado/123579-a-historia-da-realidade-virtual.htm</a:t>
        </a:r>
      </a:p>
    </p188:txBody>
  </p188:cm>
  <p188:cm id="{BA637925-536E-4ABB-9CE9-DE2AD5B99337}" authorId="{9B67D1F7-0C0A-C75D-8E2D-4C82F6C2E393}" created="2022-03-09T22:15:04.260">
    <pc:sldMkLst xmlns:pc="http://schemas.microsoft.com/office/powerpoint/2013/main/command">
      <pc:docMk/>
      <pc:sldMk cId="446794027" sldId="257"/>
    </pc:sldMkLst>
    <p188:txBody>
      <a:bodyPr/>
      <a:lstStyle/>
      <a:p>
        <a:r>
          <a:rPr lang="pt-BR"/>
          <a:t> usavam espelhos na frente dos olhos com uma pequena angulação na lente para trazer imersão</a:t>
        </a:r>
      </a:p>
    </p188:txBody>
  </p188:cm>
  <p188:cm id="{F3F8838D-9FD3-4A82-B44F-4CC6F9F7364E}" authorId="{9B67D1F7-0C0A-C75D-8E2D-4C82F6C2E393}" created="2022-03-09T22:16:01.667">
    <pc:sldMkLst xmlns:pc="http://schemas.microsoft.com/office/powerpoint/2013/main/command">
      <pc:docMk/>
      <pc:sldMk cId="446794027" sldId="257"/>
    </pc:sldMkLst>
    <p188:txBody>
      <a:bodyPr/>
      <a:lstStyle/>
      <a:p>
        <a:r>
          <a:rPr lang="pt-BR"/>
          <a:t>Simulava um fliperama e trazia uma mistura de cadeira que se mexia, óculos com visor, alto-falantes e até odores para simular a experiência</a:t>
        </a:r>
      </a:p>
    </p188:txBody>
  </p188:cm>
  <p188:cm id="{5D3E071F-7672-4DCE-B687-516969315E06}" authorId="{9B67D1F7-0C0A-C75D-8E2D-4C82F6C2E393}" created="2022-03-09T22:16:20.9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46794027" sldId="257"/>
      <ac:spMk id="9" creationId="{0D4DDF39-A086-4788-A955-CFA035D58FF3}"/>
    </ac:deMkLst>
    <p188:txBody>
      <a:bodyPr/>
      <a:lstStyle/>
      <a:p>
        <a:r>
          <a:rPr lang="pt-BR"/>
          <a:t>considerado o primeiro headset funcional de realidade virtual, com um computador gerando o mundo artificial e interação com objetos.</a:t>
        </a:r>
      </a:p>
    </p188:txBody>
  </p188:cm>
</p188:cmLst>
</file>

<file path=ppt/comments/modernComment_102_522BD4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1B8DB33-5E71-4063-B963-4B777A2AF7EC}" authorId="{9B67D1F7-0C0A-C75D-8E2D-4C82F6C2E393}" created="2022-03-09T22:17:02.372">
    <pc:sldMkLst xmlns:pc="http://schemas.microsoft.com/office/powerpoint/2013/main/command">
      <pc:docMk/>
      <pc:sldMk cId="1378604272" sldId="258"/>
    </pc:sldMkLst>
    <p188:txBody>
      <a:bodyPr/>
      <a:lstStyle/>
      <a:p>
        <a:r>
          <a:rPr lang="pt-BR"/>
          <a:t>Virtual boy foi um fracasso por ser extremamente desconfortável</a:t>
        </a:r>
      </a:p>
    </p188:txBody>
  </p188:cm>
  <p188:cm id="{04954C0F-F97C-4BE5-8D5F-1D2B551D944F}" authorId="{9B67D1F7-0C0A-C75D-8E2D-4C82F6C2E393}" created="2022-03-09T22:18:07.77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78604272" sldId="258"/>
      <ac:picMk id="14" creationId="{9D2B74E8-2A08-4ED2-ADBD-41154CF3398A}"/>
    </ac:deMkLst>
    <p188:txBody>
      <a:bodyPr/>
      <a:lstStyle/>
      <a:p>
        <a:r>
          <a:rPr lang="pt-BR"/>
          <a:t>View master consistia em um óculos de plástico capaz de reproduzir pequenos conteúdos em 3D que surgiam em discos</a:t>
        </a:r>
      </a:p>
    </p188:txBody>
  </p188:cm>
  <p188:cm id="{042B2A59-493F-40A1-B022-87D7CDB6FEAB}" authorId="{9B67D1F7-0C0A-C75D-8E2D-4C82F6C2E393}" created="2022-03-09T22:18:46.82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78604272" sldId="258"/>
      <ac:picMk id="14" creationId="{9D2B74E8-2A08-4ED2-ADBD-41154CF3398A}"/>
    </ac:deMkLst>
    <p188:txBody>
      <a:bodyPr/>
      <a:lstStyle/>
      <a:p>
        <a:r>
          <a:rPr lang="pt-BR"/>
          <a:t>cardboard é conectado ao celular, sendo possivel explorar diversos aplicativos que ampliam seus horizontes</a:t>
        </a:r>
      </a:p>
    </p188:txBody>
  </p188:cm>
  <p188:cm id="{3D5039C3-D4DB-4BD5-9570-2F5C96A0C2DB}" authorId="{9B67D1F7-0C0A-C75D-8E2D-4C82F6C2E393}" created="2022-03-09T22:19:48.625">
    <pc:sldMkLst xmlns:pc="http://schemas.microsoft.com/office/powerpoint/2013/main/command">
      <pc:docMk/>
      <pc:sldMk cId="1378604272" sldId="258"/>
    </pc:sldMkLst>
    <p188:txBody>
      <a:bodyPr/>
      <a:lstStyle/>
      <a:p>
        <a:r>
          <a:rPr lang="pt-BR"/>
          <a:t>Oculus rift é mais voltado para jogos</a:t>
        </a:r>
      </a:p>
    </p188:txBody>
  </p188:cm>
</p188:cmLst>
</file>

<file path=ppt/comments/modernComment_114_FB20548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1A6C81A-CD57-46D3-9BD4-00BA9EA0D5A4}" authorId="{9B67D1F7-0C0A-C75D-8E2D-4C82F6C2E393}" created="2022-03-09T21:45:33.420">
    <pc:sldMkLst xmlns:pc="http://schemas.microsoft.com/office/powerpoint/2013/main/command">
      <pc:docMk/>
      <pc:sldMk cId="4213200012" sldId="276"/>
    </pc:sldMkLst>
    <p188:replyLst>
      <p188:reply id="{E654CDEC-261B-4DD9-8B7C-4DCD307342C1}" authorId="{9B67D1F7-0C0A-C75D-8E2D-4C82F6C2E393}" created="2022-03-09T21:47:34.439">
        <p188:txBody>
          <a:bodyPr/>
          <a:lstStyle/>
          <a:p>
            <a:r>
              <a:rPr lang="pt-BR"/>
              <a:t>As principais sao a da tesla, e a da meta, dona do facebook</a:t>
            </a:r>
          </a:p>
        </p188:txBody>
      </p188:reply>
    </p188:replyLst>
    <p188:txBody>
      <a:bodyPr/>
      <a:lstStyle/>
      <a:p>
        <a:r>
          <a:rPr lang="pt-BR"/>
          <a:t>a pessoa sente como se estivesse segurando algo real
mas é digital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72621C-9E75-4305-BBF0-3BF9C71C1C6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D00FA59-1EE1-4BD4-B0DF-7350048F6C23}">
      <dgm:prSet/>
      <dgm:spPr/>
      <dgm:t>
        <a:bodyPr/>
        <a:lstStyle/>
        <a:p>
          <a:r>
            <a:rPr lang="pt-BR" b="0" baseline="0"/>
            <a:t>A realidade virtual pode ser definida como uma forma das pessoas visualizarem, manipularem e interagirem com computadores e dados extremamente complexos</a:t>
          </a:r>
          <a:endParaRPr lang="en-US"/>
        </a:p>
      </dgm:t>
    </dgm:pt>
    <dgm:pt modelId="{13C9D2FC-A0F7-4651-8BD5-16F019775FDA}" type="parTrans" cxnId="{395F27E0-5123-49C8-9EBC-54CF391ED4D5}">
      <dgm:prSet/>
      <dgm:spPr/>
      <dgm:t>
        <a:bodyPr/>
        <a:lstStyle/>
        <a:p>
          <a:endParaRPr lang="en-US"/>
        </a:p>
      </dgm:t>
    </dgm:pt>
    <dgm:pt modelId="{92CD3AC6-7BD4-4624-9668-378FCA83B6CB}" type="sibTrans" cxnId="{395F27E0-5123-49C8-9EBC-54CF391ED4D5}">
      <dgm:prSet/>
      <dgm:spPr/>
      <dgm:t>
        <a:bodyPr/>
        <a:lstStyle/>
        <a:p>
          <a:endParaRPr lang="en-US"/>
        </a:p>
      </dgm:t>
    </dgm:pt>
    <dgm:pt modelId="{0F392DF1-44A7-453C-A57B-DEF05A389D7A}">
      <dgm:prSet/>
      <dgm:spPr/>
      <dgm:t>
        <a:bodyPr/>
        <a:lstStyle/>
        <a:p>
          <a:r>
            <a:rPr lang="pt-BR" b="0" baseline="0" dirty="0"/>
            <a:t>Ela permite ao ser humano condições de vivenciar uma realidade que não existe</a:t>
          </a:r>
          <a:endParaRPr lang="en-US" dirty="0"/>
        </a:p>
      </dgm:t>
    </dgm:pt>
    <dgm:pt modelId="{C7078006-A802-47A4-8C8F-7A1C1354025B}" type="parTrans" cxnId="{11E4DD7C-1ED5-4401-9BFC-DDDB698DE094}">
      <dgm:prSet/>
      <dgm:spPr/>
      <dgm:t>
        <a:bodyPr/>
        <a:lstStyle/>
        <a:p>
          <a:endParaRPr lang="en-US"/>
        </a:p>
      </dgm:t>
    </dgm:pt>
    <dgm:pt modelId="{F70B23C0-0B2F-467B-81FB-2581F7052A0D}" type="sibTrans" cxnId="{11E4DD7C-1ED5-4401-9BFC-DDDB698DE094}">
      <dgm:prSet/>
      <dgm:spPr/>
      <dgm:t>
        <a:bodyPr/>
        <a:lstStyle/>
        <a:p>
          <a:endParaRPr lang="en-US"/>
        </a:p>
      </dgm:t>
    </dgm:pt>
    <dgm:pt modelId="{F523F8D0-BC8C-48F2-ACC8-18BB052C136A}">
      <dgm:prSet/>
      <dgm:spPr/>
      <dgm:t>
        <a:bodyPr/>
        <a:lstStyle/>
        <a:p>
          <a:r>
            <a:rPr lang="pt-BR" b="0" dirty="0">
              <a:ea typeface="+mn-lt"/>
              <a:cs typeface="+mn-lt"/>
            </a:rPr>
            <a:t>Um sistema de realidade virtual consiste de um usuário, uma interface humano-máquina, e um computador.</a:t>
          </a:r>
          <a:endParaRPr lang="pt-BR" dirty="0">
            <a:ea typeface="+mn-lt"/>
            <a:cs typeface="+mn-lt"/>
          </a:endParaRPr>
        </a:p>
      </dgm:t>
    </dgm:pt>
    <dgm:pt modelId="{EEB59119-0610-42CC-9557-1FA57508DA9E}" type="parTrans" cxnId="{2FAB4152-B14C-4FBC-AB5B-9CD14CEA5EC8}">
      <dgm:prSet/>
      <dgm:spPr/>
      <dgm:t>
        <a:bodyPr/>
        <a:lstStyle/>
        <a:p>
          <a:endParaRPr lang="pt-BR"/>
        </a:p>
      </dgm:t>
    </dgm:pt>
    <dgm:pt modelId="{E1FABBBE-5AE8-4F71-8004-85D0BAFBA207}" type="sibTrans" cxnId="{2FAB4152-B14C-4FBC-AB5B-9CD14CEA5EC8}">
      <dgm:prSet/>
      <dgm:spPr/>
      <dgm:t>
        <a:bodyPr/>
        <a:lstStyle/>
        <a:p>
          <a:endParaRPr lang="pt-BR"/>
        </a:p>
      </dgm:t>
    </dgm:pt>
    <dgm:pt modelId="{FCF1948C-EC9B-45AC-BAC2-50015D8C19AA}">
      <dgm:prSet/>
      <dgm:spPr/>
      <dgm:t>
        <a:bodyPr/>
        <a:lstStyle/>
        <a:p>
          <a:r>
            <a:rPr lang="pt-BR" b="0"/>
            <a:t>O humano participa de um mundo virtual gerado pelo computador, utilizando os dispositivos de controle da interface.</a:t>
          </a:r>
          <a:endParaRPr lang="pt-BR" b="0" dirty="0"/>
        </a:p>
      </dgm:t>
    </dgm:pt>
    <dgm:pt modelId="{0C0600BB-2287-410D-A0DD-70062A108496}" type="parTrans" cxnId="{16C560E0-90F3-46D2-A6C5-163F08DBCA4E}">
      <dgm:prSet/>
      <dgm:spPr/>
      <dgm:t>
        <a:bodyPr/>
        <a:lstStyle/>
        <a:p>
          <a:endParaRPr lang="pt-BR"/>
        </a:p>
      </dgm:t>
    </dgm:pt>
    <dgm:pt modelId="{BF2FD955-6005-45C5-BDBE-30A1573398A2}" type="sibTrans" cxnId="{16C560E0-90F3-46D2-A6C5-163F08DBCA4E}">
      <dgm:prSet/>
      <dgm:spPr/>
      <dgm:t>
        <a:bodyPr/>
        <a:lstStyle/>
        <a:p>
          <a:endParaRPr lang="pt-BR"/>
        </a:p>
      </dgm:t>
    </dgm:pt>
    <dgm:pt modelId="{23CCCAAA-45ED-4B96-B055-835797AC14E0}" type="pres">
      <dgm:prSet presAssocID="{3F72621C-9E75-4305-BBF0-3BF9C71C1C65}" presName="linear" presStyleCnt="0">
        <dgm:presLayoutVars>
          <dgm:animLvl val="lvl"/>
          <dgm:resizeHandles val="exact"/>
        </dgm:presLayoutVars>
      </dgm:prSet>
      <dgm:spPr/>
    </dgm:pt>
    <dgm:pt modelId="{777ACB05-D818-42D1-95EF-1259B52A53BF}" type="pres">
      <dgm:prSet presAssocID="{FD00FA59-1EE1-4BD4-B0DF-7350048F6C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9DAD8DC-D35F-456D-A874-3D3260968575}" type="pres">
      <dgm:prSet presAssocID="{92CD3AC6-7BD4-4624-9668-378FCA83B6CB}" presName="spacer" presStyleCnt="0"/>
      <dgm:spPr/>
    </dgm:pt>
    <dgm:pt modelId="{8758982D-47B9-453E-96C6-60B69AF1086A}" type="pres">
      <dgm:prSet presAssocID="{F523F8D0-BC8C-48F2-ACC8-18BB052C136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9953796-7CCE-44B5-AE01-AA4289E0CC11}" type="pres">
      <dgm:prSet presAssocID="{E1FABBBE-5AE8-4F71-8004-85D0BAFBA207}" presName="spacer" presStyleCnt="0"/>
      <dgm:spPr/>
    </dgm:pt>
    <dgm:pt modelId="{ACACAA2A-6978-4EC3-A4CC-881ED3DDF54A}" type="pres">
      <dgm:prSet presAssocID="{0F392DF1-44A7-453C-A57B-DEF05A389D7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6F0095-3BC8-4040-837E-1EF6C006B648}" type="pres">
      <dgm:prSet presAssocID="{F70B23C0-0B2F-467B-81FB-2581F7052A0D}" presName="spacer" presStyleCnt="0"/>
      <dgm:spPr/>
    </dgm:pt>
    <dgm:pt modelId="{4669DD9E-6131-425D-B8A7-4931100089F1}" type="pres">
      <dgm:prSet presAssocID="{FCF1948C-EC9B-45AC-BAC2-50015D8C19A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7FD5F30-EBCF-405D-A6C7-C9B23263ED01}" type="presOf" srcId="{FCF1948C-EC9B-45AC-BAC2-50015D8C19AA}" destId="{4669DD9E-6131-425D-B8A7-4931100089F1}" srcOrd="0" destOrd="0" presId="urn:microsoft.com/office/officeart/2005/8/layout/vList2"/>
    <dgm:cxn modelId="{30CE0F32-C975-4297-9957-E684085196E0}" type="presOf" srcId="{3F72621C-9E75-4305-BBF0-3BF9C71C1C65}" destId="{23CCCAAA-45ED-4B96-B055-835797AC14E0}" srcOrd="0" destOrd="0" presId="urn:microsoft.com/office/officeart/2005/8/layout/vList2"/>
    <dgm:cxn modelId="{2FAB4152-B14C-4FBC-AB5B-9CD14CEA5EC8}" srcId="{3F72621C-9E75-4305-BBF0-3BF9C71C1C65}" destId="{F523F8D0-BC8C-48F2-ACC8-18BB052C136A}" srcOrd="1" destOrd="0" parTransId="{EEB59119-0610-42CC-9557-1FA57508DA9E}" sibTransId="{E1FABBBE-5AE8-4F71-8004-85D0BAFBA207}"/>
    <dgm:cxn modelId="{11E4DD7C-1ED5-4401-9BFC-DDDB698DE094}" srcId="{3F72621C-9E75-4305-BBF0-3BF9C71C1C65}" destId="{0F392DF1-44A7-453C-A57B-DEF05A389D7A}" srcOrd="2" destOrd="0" parTransId="{C7078006-A802-47A4-8C8F-7A1C1354025B}" sibTransId="{F70B23C0-0B2F-467B-81FB-2581F7052A0D}"/>
    <dgm:cxn modelId="{395F27E0-5123-49C8-9EBC-54CF391ED4D5}" srcId="{3F72621C-9E75-4305-BBF0-3BF9C71C1C65}" destId="{FD00FA59-1EE1-4BD4-B0DF-7350048F6C23}" srcOrd="0" destOrd="0" parTransId="{13C9D2FC-A0F7-4651-8BD5-16F019775FDA}" sibTransId="{92CD3AC6-7BD4-4624-9668-378FCA83B6CB}"/>
    <dgm:cxn modelId="{16C560E0-90F3-46D2-A6C5-163F08DBCA4E}" srcId="{3F72621C-9E75-4305-BBF0-3BF9C71C1C65}" destId="{FCF1948C-EC9B-45AC-BAC2-50015D8C19AA}" srcOrd="3" destOrd="0" parTransId="{0C0600BB-2287-410D-A0DD-70062A108496}" sibTransId="{BF2FD955-6005-45C5-BDBE-30A1573398A2}"/>
    <dgm:cxn modelId="{B84B07F0-21DC-4D19-B2C6-22B5838A4D5E}" type="presOf" srcId="{F523F8D0-BC8C-48F2-ACC8-18BB052C136A}" destId="{8758982D-47B9-453E-96C6-60B69AF1086A}" srcOrd="0" destOrd="0" presId="urn:microsoft.com/office/officeart/2005/8/layout/vList2"/>
    <dgm:cxn modelId="{598EA6F3-0C87-43CE-986B-3E05487205CB}" type="presOf" srcId="{FD00FA59-1EE1-4BD4-B0DF-7350048F6C23}" destId="{777ACB05-D818-42D1-95EF-1259B52A53BF}" srcOrd="0" destOrd="0" presId="urn:microsoft.com/office/officeart/2005/8/layout/vList2"/>
    <dgm:cxn modelId="{CD6013F8-8B5D-495E-9E97-730289D542EA}" type="presOf" srcId="{0F392DF1-44A7-453C-A57B-DEF05A389D7A}" destId="{ACACAA2A-6978-4EC3-A4CC-881ED3DDF54A}" srcOrd="0" destOrd="0" presId="urn:microsoft.com/office/officeart/2005/8/layout/vList2"/>
    <dgm:cxn modelId="{D5BE4D49-E998-4806-A306-CD94B2C07E9E}" type="presParOf" srcId="{23CCCAAA-45ED-4B96-B055-835797AC14E0}" destId="{777ACB05-D818-42D1-95EF-1259B52A53BF}" srcOrd="0" destOrd="0" presId="urn:microsoft.com/office/officeart/2005/8/layout/vList2"/>
    <dgm:cxn modelId="{D8D5FE20-BFFB-4CBF-BD8B-FF2E3F6D1268}" type="presParOf" srcId="{23CCCAAA-45ED-4B96-B055-835797AC14E0}" destId="{09DAD8DC-D35F-456D-A874-3D3260968575}" srcOrd="1" destOrd="0" presId="urn:microsoft.com/office/officeart/2005/8/layout/vList2"/>
    <dgm:cxn modelId="{73F14C54-DC14-40B0-AD7D-508C5D7ECC88}" type="presParOf" srcId="{23CCCAAA-45ED-4B96-B055-835797AC14E0}" destId="{8758982D-47B9-453E-96C6-60B69AF1086A}" srcOrd="2" destOrd="0" presId="urn:microsoft.com/office/officeart/2005/8/layout/vList2"/>
    <dgm:cxn modelId="{FA189B27-05FE-4F17-A8A2-9DFD719533DA}" type="presParOf" srcId="{23CCCAAA-45ED-4B96-B055-835797AC14E0}" destId="{09953796-7CCE-44B5-AE01-AA4289E0CC11}" srcOrd="3" destOrd="0" presId="urn:microsoft.com/office/officeart/2005/8/layout/vList2"/>
    <dgm:cxn modelId="{5D456445-903F-4094-B7FC-B76875154BC6}" type="presParOf" srcId="{23CCCAAA-45ED-4B96-B055-835797AC14E0}" destId="{ACACAA2A-6978-4EC3-A4CC-881ED3DDF54A}" srcOrd="4" destOrd="0" presId="urn:microsoft.com/office/officeart/2005/8/layout/vList2"/>
    <dgm:cxn modelId="{1E98EA8A-6D33-4F3A-B521-967772BAE8CF}" type="presParOf" srcId="{23CCCAAA-45ED-4B96-B055-835797AC14E0}" destId="{8B6F0095-3BC8-4040-837E-1EF6C006B648}" srcOrd="5" destOrd="0" presId="urn:microsoft.com/office/officeart/2005/8/layout/vList2"/>
    <dgm:cxn modelId="{1C699ED3-F396-489B-9FCD-5B73AA6146F0}" type="presParOf" srcId="{23CCCAAA-45ED-4B96-B055-835797AC14E0}" destId="{4669DD9E-6131-425D-B8A7-4931100089F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ACB05-D818-42D1-95EF-1259B52A53BF}">
      <dsp:nvSpPr>
        <dsp:cNvPr id="0" name=""/>
        <dsp:cNvSpPr/>
      </dsp:nvSpPr>
      <dsp:spPr>
        <a:xfrm>
          <a:off x="0" y="703358"/>
          <a:ext cx="6383102" cy="994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0" kern="1200" baseline="0"/>
            <a:t>A realidade virtual pode ser definida como uma forma das pessoas visualizarem, manipularem e interagirem com computadores e dados extremamente complexos</a:t>
          </a:r>
          <a:endParaRPr lang="en-US" sz="2500" kern="1200"/>
        </a:p>
      </dsp:txBody>
      <dsp:txXfrm>
        <a:off x="48547" y="751905"/>
        <a:ext cx="6286008" cy="897406"/>
      </dsp:txXfrm>
    </dsp:sp>
    <dsp:sp modelId="{8758982D-47B9-453E-96C6-60B69AF1086A}">
      <dsp:nvSpPr>
        <dsp:cNvPr id="0" name=""/>
        <dsp:cNvSpPr/>
      </dsp:nvSpPr>
      <dsp:spPr>
        <a:xfrm>
          <a:off x="0" y="1769858"/>
          <a:ext cx="6383102" cy="994500"/>
        </a:xfrm>
        <a:prstGeom prst="roundRect">
          <a:avLst/>
        </a:prstGeom>
        <a:solidFill>
          <a:schemeClr val="accent2">
            <a:hueOff val="498186"/>
            <a:satOff val="-3002"/>
            <a:lumOff val="-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0" kern="1200" dirty="0">
              <a:ea typeface="+mn-lt"/>
              <a:cs typeface="+mn-lt"/>
            </a:rPr>
            <a:t>Um sistema de realidade virtual consiste de um usuário, uma interface humano-máquina, e um computador.</a:t>
          </a:r>
          <a:endParaRPr lang="pt-BR" sz="2500" kern="1200" dirty="0">
            <a:ea typeface="+mn-lt"/>
            <a:cs typeface="+mn-lt"/>
          </a:endParaRPr>
        </a:p>
      </dsp:txBody>
      <dsp:txXfrm>
        <a:off x="48547" y="1818405"/>
        <a:ext cx="6286008" cy="897406"/>
      </dsp:txXfrm>
    </dsp:sp>
    <dsp:sp modelId="{ACACAA2A-6978-4EC3-A4CC-881ED3DDF54A}">
      <dsp:nvSpPr>
        <dsp:cNvPr id="0" name=""/>
        <dsp:cNvSpPr/>
      </dsp:nvSpPr>
      <dsp:spPr>
        <a:xfrm>
          <a:off x="0" y="2836358"/>
          <a:ext cx="6383102" cy="994500"/>
        </a:xfrm>
        <a:prstGeom prst="roundRect">
          <a:avLst/>
        </a:prstGeom>
        <a:solidFill>
          <a:schemeClr val="accent2">
            <a:hueOff val="996372"/>
            <a:satOff val="-6004"/>
            <a:lumOff val="-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0" kern="1200" baseline="0" dirty="0"/>
            <a:t>Ela permite ao ser humano condições de vivenciar uma realidade que não existe</a:t>
          </a:r>
          <a:endParaRPr lang="en-US" sz="2500" kern="1200" dirty="0"/>
        </a:p>
      </dsp:txBody>
      <dsp:txXfrm>
        <a:off x="48547" y="2884905"/>
        <a:ext cx="6286008" cy="897406"/>
      </dsp:txXfrm>
    </dsp:sp>
    <dsp:sp modelId="{4669DD9E-6131-425D-B8A7-4931100089F1}">
      <dsp:nvSpPr>
        <dsp:cNvPr id="0" name=""/>
        <dsp:cNvSpPr/>
      </dsp:nvSpPr>
      <dsp:spPr>
        <a:xfrm>
          <a:off x="0" y="3902858"/>
          <a:ext cx="6383102" cy="994500"/>
        </a:xfrm>
        <a:prstGeom prst="roundRect">
          <a:avLst/>
        </a:prstGeom>
        <a:solidFill>
          <a:schemeClr val="accent2">
            <a:hueOff val="1494558"/>
            <a:satOff val="-9006"/>
            <a:lumOff val="-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0" kern="1200"/>
            <a:t>O humano participa de um mundo virtual gerado pelo computador, utilizando os dispositivos de controle da interface.</a:t>
          </a:r>
          <a:endParaRPr lang="pt-BR" sz="2500" b="0" kern="1200" dirty="0"/>
        </a:p>
      </dsp:txBody>
      <dsp:txXfrm>
        <a:off x="48547" y="3951405"/>
        <a:ext cx="6286008" cy="897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E909C-F888-4346-8468-B541B511E6BB}" type="datetimeFigureOut">
              <a:rPr lang="pt-BR" smtClean="0"/>
              <a:t>09/03/2022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A997-288E-420F-B2DB-AF4D214B5B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447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 dirty="0"/>
              <a:t>Até o momento é a forma mais avançada de interface do usuário de computador.</a:t>
            </a:r>
            <a:endParaRPr lang="en-US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6A997-288E-420F-B2DB-AF4D214B5B8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32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Imersao</a:t>
            </a:r>
            <a:r>
              <a:rPr lang="pt-BR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Qualidade da imagem: realismo e fidelidade da síntese de imagem, envolvendo resolução, frequência, qualidade do mapeamento de texturas, níveis de detalhamento.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Campo de visão: campo de visão que o usuário consegue ter ao interagir com o ambiente virtual.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Estereoscopia: possibilidade ou não de o sistema prover visão estereoscópica.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Rastreamento: graus de liberdade, precisão, tempo de resposta e outros atributos de qualidade do sistema de rastreamento.</a:t>
            </a:r>
            <a:endParaRPr lang="pt-BR" b="0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Presença:</a:t>
            </a:r>
          </a:p>
          <a:p>
            <a:r>
              <a:rPr lang="pt-BR" dirty="0"/>
              <a:t>Abrangência: quantidade de diferentes modalidades sensórias propiciadas ao usuário, tais como visual, auditiva e tátil. Combinação: congruência entre as diferentes modalidades sensórias (exemplo: a imagem exibida corresponde ao movimento de cabeça, o som é sincronizado com a imagem etc.) Envolvimento: extensão em que os sentidos são envolvidos panoramicamente (campo de visão, áudio espacial, rastreamento de movimentos da cabeça, etc.). Vivacidade: qualidade da simulação (resolução, taxa de quadros, iluminação, fidelidade do áudio etc.) Interatividade: capacidade de o usuário interferir no ambiente, resposta dos elementos do ambiente às ações do usuário e possibilidades de interferência em acontecimentos futuros. Enredo: fluência, consistência e qualidade da narrativa e do comportamento do ambiente e dos elementos nele presentes.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6A997-288E-420F-B2DB-AF4D214B5B8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2200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6A997-288E-420F-B2DB-AF4D214B5B8C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53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Realidade Aumentada </a:t>
            </a:r>
            <a:r>
              <a:rPr lang="pt-BR" dirty="0" err="1"/>
              <a:t>vs</a:t>
            </a:r>
            <a:r>
              <a:rPr lang="pt-BR" dirty="0"/>
              <a:t> Realidade Virtual</a:t>
            </a:r>
          </a:p>
          <a:p>
            <a:endParaRPr lang="pt-BR" dirty="0"/>
          </a:p>
          <a:p>
            <a:r>
              <a:rPr lang="en-US" dirty="0"/>
              <a:t>AR supplements the real world with virtual (computer-generated) objects that appear to coexist in the same space as the real world.</a:t>
            </a:r>
          </a:p>
          <a:p>
            <a:r>
              <a:rPr lang="pt-BR" dirty="0"/>
              <a:t>AR </a:t>
            </a:r>
            <a:r>
              <a:rPr lang="pt-BR" dirty="0" err="1"/>
              <a:t>provides</a:t>
            </a:r>
            <a:r>
              <a:rPr lang="pt-BR" dirty="0"/>
              <a:t> local </a:t>
            </a:r>
            <a:r>
              <a:rPr lang="pt-BR" dirty="0" err="1"/>
              <a:t>virtuality</a:t>
            </a:r>
            <a:endParaRPr lang="en-US" dirty="0"/>
          </a:p>
          <a:p>
            <a:r>
              <a:rPr lang="en-US" dirty="0"/>
              <a:t>an AR system:  combines real and virtual objects in a real environment;  registers (aligns) real and virtual objects with each other; and  runs interactively, in three dimensions, and in real time.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6A997-288E-420F-B2DB-AF4D214B5B8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832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Diminished Reality (DR) is a type of computer-aided reality that allows you through technology, to remove, conceal, or eliminate real-life objects from your environment. Information from your environment is removed or made visually invisible to your vision and replaced with seemingly believable backgrounds or other digital 3D objects.</a:t>
            </a:r>
          </a:p>
          <a:p>
            <a:endParaRPr lang="en-US" b="0" i="0" dirty="0">
              <a:solidFill>
                <a:srgbClr val="2C2C2C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Realidade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diminuida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é um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tipo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de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realidade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criada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por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um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sistema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computacional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que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permite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que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através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da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tecnologia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você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remova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esconda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elimine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objetos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reais do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seu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ambiente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Informaçao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do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seu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ambiente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é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removida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ou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feita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ficar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“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invisivel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” para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sua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visão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e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substituida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por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um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fundo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crível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ou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outros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objetos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digitais</a:t>
            </a:r>
            <a:r>
              <a:rPr lang="en-US" b="0" i="0" dirty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(3D).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6A997-288E-420F-B2DB-AF4D214B5B8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427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 realidade misturada é uma combinação dos mundos físico e digital, revelando as interações naturais e intuitivas 3D entre humanos, computador e ambiente. 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6A997-288E-420F-B2DB-AF4D214B5B8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343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Realidade Misturada (RM), ou do inglês </a:t>
            </a:r>
            <a:r>
              <a:rPr lang="pt-BR" dirty="0" err="1"/>
              <a:t>Mixed</a:t>
            </a:r>
            <a:r>
              <a:rPr lang="pt-BR" dirty="0"/>
              <a:t> Reality (MR), pode ser definida como a integração de elementos virtuais gerados por computador com o ambiente físico, e mostrado ao usuário com o apoio de algum dispositivo tecnológico, em tempo real. Assim, ao misturar cenas reais com virtuais, a RM vai além da capacidade da RV concretizar o imaginário ou reproduzir o real. A RM se encontra no meio entre a realidade completamente virtual e a realidade física como a conhecemos (como foi discutido na seção 1.1.1). A RM incorpora elementos virtuais ao ambiente real ou leva elementos reais ao ambiente virtual, complementando os ambientes.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6A997-288E-420F-B2DB-AF4D214B5B8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8762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meta de um sistema de RM é criar um ambiente tão realista que faça com que o usuário não perceba a diferença entre os elementos virtuais e os reais participantes da cena, tratando-os como uma coisa só.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6A997-288E-420F-B2DB-AF4D214B5B8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1930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6A997-288E-420F-B2DB-AF4D214B5B8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92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8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0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08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80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0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4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40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33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03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0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49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74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z0UUVDt2ps?feature=oembed" TargetMode="Externa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LP4YTpUpBI?start=358&amp;feature=oembed" TargetMode="Externa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4_FB20548C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1AA1892B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02_522BD4F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7FB5426F-482B-4074-A203-9F2C2BEB0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0086" y="335066"/>
            <a:ext cx="7441203" cy="60136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A7F160B5-A1CE-4576-8323-263FB7D1B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9246" y="762711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C1ED6-5499-4CC1-88C7-15A95679F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51549" y="1407381"/>
            <a:ext cx="3330106" cy="290412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 err="1"/>
              <a:t>REalidade</a:t>
            </a:r>
            <a:r>
              <a:rPr lang="en-US" sz="3400" dirty="0"/>
              <a:t> Virtual,</a:t>
            </a:r>
            <a:br>
              <a:rPr lang="en-US" sz="3400" dirty="0"/>
            </a:br>
            <a:r>
              <a:rPr lang="en-US" sz="3400" dirty="0" err="1"/>
              <a:t>diminuida</a:t>
            </a:r>
            <a:r>
              <a:rPr lang="en-US" sz="3400" dirty="0"/>
              <a:t>,</a:t>
            </a:r>
            <a:br>
              <a:rPr lang="en-US" sz="3400" dirty="0"/>
            </a:br>
            <a:r>
              <a:rPr lang="en-US" sz="3400" dirty="0" err="1"/>
              <a:t>Aumentada</a:t>
            </a:r>
            <a:r>
              <a:rPr lang="en-US" sz="3400" dirty="0"/>
              <a:t>,</a:t>
            </a:r>
            <a:br>
              <a:rPr lang="en-US" sz="3400" dirty="0"/>
            </a:br>
            <a:r>
              <a:rPr lang="en-US" sz="3400" dirty="0" err="1"/>
              <a:t>misturada</a:t>
            </a:r>
            <a:r>
              <a:rPr lang="en-US" sz="3400" dirty="0"/>
              <a:t>,</a:t>
            </a:r>
            <a:br>
              <a:rPr lang="en-US" sz="3400" dirty="0"/>
            </a:br>
            <a:r>
              <a:rPr lang="en-US" sz="3400" dirty="0"/>
              <a:t> Alternativa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C1223-041C-4D1A-99CB-0ACE0A8A4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0559" y="5300330"/>
            <a:ext cx="3381956" cy="1084567"/>
          </a:xfrm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en-US" dirty="0"/>
              <a:t>Guilherme </a:t>
            </a:r>
            <a:r>
              <a:rPr lang="en-US" dirty="0" err="1"/>
              <a:t>Fibrantz</a:t>
            </a:r>
            <a:r>
              <a:rPr lang="en-US" dirty="0"/>
              <a:t> e</a:t>
            </a:r>
          </a:p>
          <a:p>
            <a:pPr algn="ctr"/>
            <a:r>
              <a:rPr lang="en-US" dirty="0"/>
              <a:t>Martha Lanser Bloemer</a:t>
            </a:r>
          </a:p>
        </p:txBody>
      </p:sp>
      <p:pic>
        <p:nvPicPr>
          <p:cNvPr id="4" name="Picture 3" descr="Abstract background of 3D colorful bars">
            <a:extLst>
              <a:ext uri="{FF2B5EF4-FFF2-40B4-BE49-F238E27FC236}">
                <a16:creationId xmlns:a16="http://schemas.microsoft.com/office/drawing/2014/main" id="{A8E35048-C9CD-4592-A426-CEB071511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05" r="-2" b="-2"/>
          <a:stretch/>
        </p:blipFill>
        <p:spPr>
          <a:xfrm>
            <a:off x="710344" y="1362258"/>
            <a:ext cx="6917251" cy="3896754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366780-B46E-437C-812E-406B7500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7663" y="782008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4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3D3F92-A42A-4783-8E68-3EA4940D8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806B02-335B-4B6E-B86F-D9FCF2E04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1732"/>
            <a:ext cx="8582787" cy="5958985"/>
          </a:xfrm>
          <a:custGeom>
            <a:avLst/>
            <a:gdLst>
              <a:gd name="connsiteX0" fmla="*/ 5536268 w 8582787"/>
              <a:gd name="connsiteY0" fmla="*/ 639 h 5951132"/>
              <a:gd name="connsiteX1" fmla="*/ 5778044 w 8582787"/>
              <a:gd name="connsiteY1" fmla="*/ 6086 h 5951132"/>
              <a:gd name="connsiteX2" fmla="*/ 8038102 w 8582787"/>
              <a:gd name="connsiteY2" fmla="*/ 1081190 h 5951132"/>
              <a:gd name="connsiteX3" fmla="*/ 6942561 w 8582787"/>
              <a:gd name="connsiteY3" fmla="*/ 4768552 h 5951132"/>
              <a:gd name="connsiteX4" fmla="*/ 7063610 w 8582787"/>
              <a:gd name="connsiteY4" fmla="*/ 5404000 h 5951132"/>
              <a:gd name="connsiteX5" fmla="*/ 5844719 w 8582787"/>
              <a:gd name="connsiteY5" fmla="*/ 5361006 h 5951132"/>
              <a:gd name="connsiteX6" fmla="*/ 3911437 w 8582787"/>
              <a:gd name="connsiteY6" fmla="*/ 5888175 h 5951132"/>
              <a:gd name="connsiteX7" fmla="*/ 529190 w 8582787"/>
              <a:gd name="connsiteY7" fmla="*/ 5577971 h 5951132"/>
              <a:gd name="connsiteX8" fmla="*/ 22956 w 8582787"/>
              <a:gd name="connsiteY8" fmla="*/ 5074657 h 5951132"/>
              <a:gd name="connsiteX9" fmla="*/ 0 w 8582787"/>
              <a:gd name="connsiteY9" fmla="*/ 5040008 h 5951132"/>
              <a:gd name="connsiteX10" fmla="*/ 0 w 8582787"/>
              <a:gd name="connsiteY10" fmla="*/ 1220901 h 5951132"/>
              <a:gd name="connsiteX11" fmla="*/ 23024 w 8582787"/>
              <a:gd name="connsiteY11" fmla="*/ 1202608 h 5951132"/>
              <a:gd name="connsiteX12" fmla="*/ 705292 w 8582787"/>
              <a:gd name="connsiteY12" fmla="*/ 821089 h 5951132"/>
              <a:gd name="connsiteX13" fmla="*/ 5536268 w 8582787"/>
              <a:gd name="connsiteY13" fmla="*/ 639 h 5951132"/>
              <a:gd name="connsiteX0" fmla="*/ 5536268 w 8582787"/>
              <a:gd name="connsiteY0" fmla="*/ 639 h 5915698"/>
              <a:gd name="connsiteX1" fmla="*/ 5778044 w 8582787"/>
              <a:gd name="connsiteY1" fmla="*/ 6086 h 5915698"/>
              <a:gd name="connsiteX2" fmla="*/ 8038102 w 8582787"/>
              <a:gd name="connsiteY2" fmla="*/ 1081190 h 5915698"/>
              <a:gd name="connsiteX3" fmla="*/ 6942561 w 8582787"/>
              <a:gd name="connsiteY3" fmla="*/ 4768552 h 5915698"/>
              <a:gd name="connsiteX4" fmla="*/ 7063610 w 8582787"/>
              <a:gd name="connsiteY4" fmla="*/ 5404000 h 5915698"/>
              <a:gd name="connsiteX5" fmla="*/ 5844719 w 8582787"/>
              <a:gd name="connsiteY5" fmla="*/ 5361006 h 5915698"/>
              <a:gd name="connsiteX6" fmla="*/ 3911437 w 8582787"/>
              <a:gd name="connsiteY6" fmla="*/ 5888175 h 5915698"/>
              <a:gd name="connsiteX7" fmla="*/ 591395 w 8582787"/>
              <a:gd name="connsiteY7" fmla="*/ 5528208 h 5915698"/>
              <a:gd name="connsiteX8" fmla="*/ 22956 w 8582787"/>
              <a:gd name="connsiteY8" fmla="*/ 5074657 h 5915698"/>
              <a:gd name="connsiteX9" fmla="*/ 0 w 8582787"/>
              <a:gd name="connsiteY9" fmla="*/ 5040008 h 5915698"/>
              <a:gd name="connsiteX10" fmla="*/ 0 w 8582787"/>
              <a:gd name="connsiteY10" fmla="*/ 1220901 h 5915698"/>
              <a:gd name="connsiteX11" fmla="*/ 23024 w 8582787"/>
              <a:gd name="connsiteY11" fmla="*/ 1202608 h 5915698"/>
              <a:gd name="connsiteX12" fmla="*/ 705292 w 8582787"/>
              <a:gd name="connsiteY12" fmla="*/ 821089 h 5915698"/>
              <a:gd name="connsiteX13" fmla="*/ 5536268 w 8582787"/>
              <a:gd name="connsiteY13" fmla="*/ 639 h 5915698"/>
              <a:gd name="connsiteX0" fmla="*/ 5536268 w 8582787"/>
              <a:gd name="connsiteY0" fmla="*/ 639 h 5931942"/>
              <a:gd name="connsiteX1" fmla="*/ 5778044 w 8582787"/>
              <a:gd name="connsiteY1" fmla="*/ 6086 h 5931942"/>
              <a:gd name="connsiteX2" fmla="*/ 8038102 w 8582787"/>
              <a:gd name="connsiteY2" fmla="*/ 1081190 h 5931942"/>
              <a:gd name="connsiteX3" fmla="*/ 6942561 w 8582787"/>
              <a:gd name="connsiteY3" fmla="*/ 4768552 h 5931942"/>
              <a:gd name="connsiteX4" fmla="*/ 7063610 w 8582787"/>
              <a:gd name="connsiteY4" fmla="*/ 5404000 h 5931942"/>
              <a:gd name="connsiteX5" fmla="*/ 5844719 w 8582787"/>
              <a:gd name="connsiteY5" fmla="*/ 5361006 h 5931942"/>
              <a:gd name="connsiteX6" fmla="*/ 3911437 w 8582787"/>
              <a:gd name="connsiteY6" fmla="*/ 5888175 h 5931942"/>
              <a:gd name="connsiteX7" fmla="*/ 591395 w 8582787"/>
              <a:gd name="connsiteY7" fmla="*/ 5528208 h 5931942"/>
              <a:gd name="connsiteX8" fmla="*/ 22956 w 8582787"/>
              <a:gd name="connsiteY8" fmla="*/ 5074657 h 5931942"/>
              <a:gd name="connsiteX9" fmla="*/ 0 w 8582787"/>
              <a:gd name="connsiteY9" fmla="*/ 5040008 h 5931942"/>
              <a:gd name="connsiteX10" fmla="*/ 0 w 8582787"/>
              <a:gd name="connsiteY10" fmla="*/ 1220901 h 5931942"/>
              <a:gd name="connsiteX11" fmla="*/ 23024 w 8582787"/>
              <a:gd name="connsiteY11" fmla="*/ 1202608 h 5931942"/>
              <a:gd name="connsiteX12" fmla="*/ 705292 w 8582787"/>
              <a:gd name="connsiteY12" fmla="*/ 821089 h 5931942"/>
              <a:gd name="connsiteX13" fmla="*/ 5536268 w 8582787"/>
              <a:gd name="connsiteY13" fmla="*/ 639 h 5931942"/>
              <a:gd name="connsiteX0" fmla="*/ 5536268 w 8582787"/>
              <a:gd name="connsiteY0" fmla="*/ 639 h 5931942"/>
              <a:gd name="connsiteX1" fmla="*/ 5778044 w 8582787"/>
              <a:gd name="connsiteY1" fmla="*/ 6086 h 5931942"/>
              <a:gd name="connsiteX2" fmla="*/ 8038102 w 8582787"/>
              <a:gd name="connsiteY2" fmla="*/ 1081190 h 5931942"/>
              <a:gd name="connsiteX3" fmla="*/ 6942561 w 8582787"/>
              <a:gd name="connsiteY3" fmla="*/ 4768552 h 5931942"/>
              <a:gd name="connsiteX4" fmla="*/ 7063610 w 8582787"/>
              <a:gd name="connsiteY4" fmla="*/ 5404000 h 5931942"/>
              <a:gd name="connsiteX5" fmla="*/ 5844719 w 8582787"/>
              <a:gd name="connsiteY5" fmla="*/ 5361006 h 5931942"/>
              <a:gd name="connsiteX6" fmla="*/ 3911437 w 8582787"/>
              <a:gd name="connsiteY6" fmla="*/ 5888175 h 5931942"/>
              <a:gd name="connsiteX7" fmla="*/ 591395 w 8582787"/>
              <a:gd name="connsiteY7" fmla="*/ 5528208 h 5931942"/>
              <a:gd name="connsiteX8" fmla="*/ 22956 w 8582787"/>
              <a:gd name="connsiteY8" fmla="*/ 5074657 h 5931942"/>
              <a:gd name="connsiteX9" fmla="*/ 0 w 8582787"/>
              <a:gd name="connsiteY9" fmla="*/ 5040008 h 5931942"/>
              <a:gd name="connsiteX10" fmla="*/ 0 w 8582787"/>
              <a:gd name="connsiteY10" fmla="*/ 1220901 h 5931942"/>
              <a:gd name="connsiteX11" fmla="*/ 23024 w 8582787"/>
              <a:gd name="connsiteY11" fmla="*/ 1202608 h 5931942"/>
              <a:gd name="connsiteX12" fmla="*/ 705292 w 8582787"/>
              <a:gd name="connsiteY12" fmla="*/ 821089 h 5931942"/>
              <a:gd name="connsiteX13" fmla="*/ 5536268 w 8582787"/>
              <a:gd name="connsiteY13" fmla="*/ 639 h 5931942"/>
              <a:gd name="connsiteX0" fmla="*/ 5536268 w 8582787"/>
              <a:gd name="connsiteY0" fmla="*/ 639 h 5953554"/>
              <a:gd name="connsiteX1" fmla="*/ 5778044 w 8582787"/>
              <a:gd name="connsiteY1" fmla="*/ 6086 h 5953554"/>
              <a:gd name="connsiteX2" fmla="*/ 8038102 w 8582787"/>
              <a:gd name="connsiteY2" fmla="*/ 1081190 h 5953554"/>
              <a:gd name="connsiteX3" fmla="*/ 6942561 w 8582787"/>
              <a:gd name="connsiteY3" fmla="*/ 4768552 h 5953554"/>
              <a:gd name="connsiteX4" fmla="*/ 7063610 w 8582787"/>
              <a:gd name="connsiteY4" fmla="*/ 5404000 h 5953554"/>
              <a:gd name="connsiteX5" fmla="*/ 5844719 w 8582787"/>
              <a:gd name="connsiteY5" fmla="*/ 5361006 h 5953554"/>
              <a:gd name="connsiteX6" fmla="*/ 3911437 w 8582787"/>
              <a:gd name="connsiteY6" fmla="*/ 5888175 h 5953554"/>
              <a:gd name="connsiteX7" fmla="*/ 591395 w 8582787"/>
              <a:gd name="connsiteY7" fmla="*/ 5528208 h 5953554"/>
              <a:gd name="connsiteX8" fmla="*/ 22956 w 8582787"/>
              <a:gd name="connsiteY8" fmla="*/ 5074657 h 5953554"/>
              <a:gd name="connsiteX9" fmla="*/ 0 w 8582787"/>
              <a:gd name="connsiteY9" fmla="*/ 5040008 h 5953554"/>
              <a:gd name="connsiteX10" fmla="*/ 0 w 8582787"/>
              <a:gd name="connsiteY10" fmla="*/ 1220901 h 5953554"/>
              <a:gd name="connsiteX11" fmla="*/ 23024 w 8582787"/>
              <a:gd name="connsiteY11" fmla="*/ 1202608 h 5953554"/>
              <a:gd name="connsiteX12" fmla="*/ 705292 w 8582787"/>
              <a:gd name="connsiteY12" fmla="*/ 821089 h 5953554"/>
              <a:gd name="connsiteX13" fmla="*/ 5536268 w 8582787"/>
              <a:gd name="connsiteY13" fmla="*/ 639 h 5953554"/>
              <a:gd name="connsiteX0" fmla="*/ 5536268 w 8582787"/>
              <a:gd name="connsiteY0" fmla="*/ 639 h 5958985"/>
              <a:gd name="connsiteX1" fmla="*/ 5778044 w 8582787"/>
              <a:gd name="connsiteY1" fmla="*/ 6086 h 5958985"/>
              <a:gd name="connsiteX2" fmla="*/ 8038102 w 8582787"/>
              <a:gd name="connsiteY2" fmla="*/ 1081190 h 5958985"/>
              <a:gd name="connsiteX3" fmla="*/ 6942561 w 8582787"/>
              <a:gd name="connsiteY3" fmla="*/ 4768552 h 5958985"/>
              <a:gd name="connsiteX4" fmla="*/ 7063610 w 8582787"/>
              <a:gd name="connsiteY4" fmla="*/ 5404000 h 5958985"/>
              <a:gd name="connsiteX5" fmla="*/ 5844719 w 8582787"/>
              <a:gd name="connsiteY5" fmla="*/ 5361006 h 5958985"/>
              <a:gd name="connsiteX6" fmla="*/ 3911437 w 8582787"/>
              <a:gd name="connsiteY6" fmla="*/ 5888175 h 5958985"/>
              <a:gd name="connsiteX7" fmla="*/ 591395 w 8582787"/>
              <a:gd name="connsiteY7" fmla="*/ 5528208 h 5958985"/>
              <a:gd name="connsiteX8" fmla="*/ 22956 w 8582787"/>
              <a:gd name="connsiteY8" fmla="*/ 5074657 h 5958985"/>
              <a:gd name="connsiteX9" fmla="*/ 0 w 8582787"/>
              <a:gd name="connsiteY9" fmla="*/ 5040008 h 5958985"/>
              <a:gd name="connsiteX10" fmla="*/ 0 w 8582787"/>
              <a:gd name="connsiteY10" fmla="*/ 1220901 h 5958985"/>
              <a:gd name="connsiteX11" fmla="*/ 23024 w 8582787"/>
              <a:gd name="connsiteY11" fmla="*/ 1202608 h 5958985"/>
              <a:gd name="connsiteX12" fmla="*/ 705292 w 8582787"/>
              <a:gd name="connsiteY12" fmla="*/ 821089 h 5958985"/>
              <a:gd name="connsiteX13" fmla="*/ 5536268 w 8582787"/>
              <a:gd name="connsiteY13" fmla="*/ 639 h 595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82787" h="5958985">
                <a:moveTo>
                  <a:pt x="5536268" y="639"/>
                </a:moveTo>
                <a:cubicBezTo>
                  <a:pt x="5620910" y="1539"/>
                  <a:pt x="5701661" y="3377"/>
                  <a:pt x="5778044" y="6086"/>
                </a:cubicBezTo>
                <a:cubicBezTo>
                  <a:pt x="7000176" y="49432"/>
                  <a:pt x="7247305" y="292480"/>
                  <a:pt x="8038102" y="1081190"/>
                </a:cubicBezTo>
                <a:cubicBezTo>
                  <a:pt x="8887336" y="2189684"/>
                  <a:pt x="8898968" y="3432638"/>
                  <a:pt x="6942561" y="4768552"/>
                </a:cubicBezTo>
                <a:cubicBezTo>
                  <a:pt x="6485637" y="5086824"/>
                  <a:pt x="7063610" y="5404000"/>
                  <a:pt x="7063610" y="5404000"/>
                </a:cubicBezTo>
                <a:cubicBezTo>
                  <a:pt x="6980090" y="5421711"/>
                  <a:pt x="6370084" y="5280312"/>
                  <a:pt x="5844719" y="5361006"/>
                </a:cubicBezTo>
                <a:cubicBezTo>
                  <a:pt x="5319355" y="5441701"/>
                  <a:pt x="4650142" y="5798103"/>
                  <a:pt x="3911437" y="5888175"/>
                </a:cubicBezTo>
                <a:cubicBezTo>
                  <a:pt x="3172732" y="5978247"/>
                  <a:pt x="1498816" y="6078337"/>
                  <a:pt x="591395" y="5528208"/>
                </a:cubicBezTo>
                <a:cubicBezTo>
                  <a:pt x="398656" y="5411359"/>
                  <a:pt x="170148" y="5280966"/>
                  <a:pt x="22956" y="5074657"/>
                </a:cubicBezTo>
                <a:lnTo>
                  <a:pt x="0" y="5040008"/>
                </a:lnTo>
                <a:lnTo>
                  <a:pt x="0" y="1220901"/>
                </a:lnTo>
                <a:lnTo>
                  <a:pt x="23024" y="1202608"/>
                </a:lnTo>
                <a:cubicBezTo>
                  <a:pt x="198914" y="1075212"/>
                  <a:pt x="422087" y="948337"/>
                  <a:pt x="705292" y="821089"/>
                </a:cubicBezTo>
                <a:cubicBezTo>
                  <a:pt x="2121318" y="184849"/>
                  <a:pt x="4266630" y="-12850"/>
                  <a:pt x="5536268" y="639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7F3570-994F-4409-BF68-F9A485494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9096" y="2141031"/>
            <a:ext cx="4096507" cy="1695639"/>
          </a:xfrm>
        </p:spPr>
        <p:txBody>
          <a:bodyPr anchor="ctr">
            <a:normAutofit/>
          </a:bodyPr>
          <a:lstStyle/>
          <a:p>
            <a:pPr algn="ctr"/>
            <a:r>
              <a:rPr lang="pt-BR" dirty="0"/>
              <a:t>VR VS. AR</a:t>
            </a:r>
          </a:p>
        </p:txBody>
      </p:sp>
      <p:pic>
        <p:nvPicPr>
          <p:cNvPr id="4" name="Mídia Online 3" title="Understanding Virtual Reality and Augmented Reality">
            <a:hlinkClick r:id="" action="ppaction://media"/>
            <a:extLst>
              <a:ext uri="{FF2B5EF4-FFF2-40B4-BE49-F238E27FC236}">
                <a16:creationId xmlns:a16="http://schemas.microsoft.com/office/drawing/2014/main" id="{CDCD92E1-1EA9-456E-A429-7CE9BB81351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92163" y="1443038"/>
            <a:ext cx="6170402" cy="348677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9B8D541-F0F1-448D-B481-76E8390D3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587144" flipH="1">
            <a:off x="-409095" y="235656"/>
            <a:ext cx="9030630" cy="63058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59010"/>
              <a:gd name="connsiteY0" fmla="*/ 725435 h 725435"/>
              <a:gd name="connsiteX1" fmla="*/ 408106 w 959010"/>
              <a:gd name="connsiteY1" fmla="*/ 662779 h 725435"/>
              <a:gd name="connsiteX2" fmla="*/ 805685 w 959010"/>
              <a:gd name="connsiteY2" fmla="*/ 523410 h 725435"/>
              <a:gd name="connsiteX3" fmla="*/ 954560 w 959010"/>
              <a:gd name="connsiteY3" fmla="*/ 257282 h 725435"/>
              <a:gd name="connsiteX4" fmla="*/ 674525 w 959010"/>
              <a:gd name="connsiteY4" fmla="*/ 5631 h 725435"/>
              <a:gd name="connsiteX5" fmla="*/ 15300 w 959010"/>
              <a:gd name="connsiteY5" fmla="*/ 246614 h 725435"/>
              <a:gd name="connsiteX6" fmla="*/ 217325 w 959010"/>
              <a:gd name="connsiteY6" fmla="*/ 650664 h 725435"/>
              <a:gd name="connsiteX7" fmla="*/ 284667 w 959010"/>
              <a:gd name="connsiteY7" fmla="*/ 725435 h 725435"/>
              <a:gd name="connsiteX0" fmla="*/ 284667 w 967667"/>
              <a:gd name="connsiteY0" fmla="*/ 725435 h 725435"/>
              <a:gd name="connsiteX1" fmla="*/ 408106 w 967667"/>
              <a:gd name="connsiteY1" fmla="*/ 662779 h 725435"/>
              <a:gd name="connsiteX2" fmla="*/ 868683 w 967667"/>
              <a:gd name="connsiteY2" fmla="*/ 556279 h 725435"/>
              <a:gd name="connsiteX3" fmla="*/ 954560 w 967667"/>
              <a:gd name="connsiteY3" fmla="*/ 257282 h 725435"/>
              <a:gd name="connsiteX4" fmla="*/ 674525 w 967667"/>
              <a:gd name="connsiteY4" fmla="*/ 5631 h 725435"/>
              <a:gd name="connsiteX5" fmla="*/ 15300 w 967667"/>
              <a:gd name="connsiteY5" fmla="*/ 246614 h 725435"/>
              <a:gd name="connsiteX6" fmla="*/ 217325 w 967667"/>
              <a:gd name="connsiteY6" fmla="*/ 650664 h 725435"/>
              <a:gd name="connsiteX7" fmla="*/ 284667 w 967667"/>
              <a:gd name="connsiteY7" fmla="*/ 725435 h 725435"/>
              <a:gd name="connsiteX0" fmla="*/ 284667 w 966979"/>
              <a:gd name="connsiteY0" fmla="*/ 685615 h 685615"/>
              <a:gd name="connsiteX1" fmla="*/ 408106 w 966979"/>
              <a:gd name="connsiteY1" fmla="*/ 622959 h 685615"/>
              <a:gd name="connsiteX2" fmla="*/ 868683 w 966979"/>
              <a:gd name="connsiteY2" fmla="*/ 516459 h 685615"/>
              <a:gd name="connsiteX3" fmla="*/ 954560 w 966979"/>
              <a:gd name="connsiteY3" fmla="*/ 217462 h 685615"/>
              <a:gd name="connsiteX4" fmla="*/ 684112 w 966979"/>
              <a:gd name="connsiteY4" fmla="*/ 9636 h 685615"/>
              <a:gd name="connsiteX5" fmla="*/ 15300 w 966979"/>
              <a:gd name="connsiteY5" fmla="*/ 206794 h 685615"/>
              <a:gd name="connsiteX6" fmla="*/ 217325 w 966979"/>
              <a:gd name="connsiteY6" fmla="*/ 610844 h 685615"/>
              <a:gd name="connsiteX7" fmla="*/ 284667 w 966979"/>
              <a:gd name="connsiteY7" fmla="*/ 685615 h 685615"/>
              <a:gd name="connsiteX0" fmla="*/ 283787 w 966099"/>
              <a:gd name="connsiteY0" fmla="*/ 685615 h 685615"/>
              <a:gd name="connsiteX1" fmla="*/ 407226 w 966099"/>
              <a:gd name="connsiteY1" fmla="*/ 622959 h 685615"/>
              <a:gd name="connsiteX2" fmla="*/ 867803 w 966099"/>
              <a:gd name="connsiteY2" fmla="*/ 516459 h 685615"/>
              <a:gd name="connsiteX3" fmla="*/ 953680 w 966099"/>
              <a:gd name="connsiteY3" fmla="*/ 217462 h 685615"/>
              <a:gd name="connsiteX4" fmla="*/ 683232 w 966099"/>
              <a:gd name="connsiteY4" fmla="*/ 9636 h 685615"/>
              <a:gd name="connsiteX5" fmla="*/ 14420 w 966099"/>
              <a:gd name="connsiteY5" fmla="*/ 206794 h 685615"/>
              <a:gd name="connsiteX6" fmla="*/ 221923 w 966099"/>
              <a:gd name="connsiteY6" fmla="*/ 610844 h 685615"/>
              <a:gd name="connsiteX7" fmla="*/ 283787 w 966099"/>
              <a:gd name="connsiteY7" fmla="*/ 685615 h 685615"/>
              <a:gd name="connsiteX0" fmla="*/ 282418 w 966099"/>
              <a:gd name="connsiteY0" fmla="*/ 671920 h 671920"/>
              <a:gd name="connsiteX1" fmla="*/ 407226 w 966099"/>
              <a:gd name="connsiteY1" fmla="*/ 622959 h 671920"/>
              <a:gd name="connsiteX2" fmla="*/ 867803 w 966099"/>
              <a:gd name="connsiteY2" fmla="*/ 516459 h 671920"/>
              <a:gd name="connsiteX3" fmla="*/ 953680 w 966099"/>
              <a:gd name="connsiteY3" fmla="*/ 217462 h 671920"/>
              <a:gd name="connsiteX4" fmla="*/ 683232 w 966099"/>
              <a:gd name="connsiteY4" fmla="*/ 9636 h 671920"/>
              <a:gd name="connsiteX5" fmla="*/ 14420 w 966099"/>
              <a:gd name="connsiteY5" fmla="*/ 206794 h 671920"/>
              <a:gd name="connsiteX6" fmla="*/ 221923 w 966099"/>
              <a:gd name="connsiteY6" fmla="*/ 610844 h 671920"/>
              <a:gd name="connsiteX7" fmla="*/ 282418 w 966099"/>
              <a:gd name="connsiteY7" fmla="*/ 671920 h 671920"/>
              <a:gd name="connsiteX0" fmla="*/ 282418 w 966099"/>
              <a:gd name="connsiteY0" fmla="*/ 671920 h 672429"/>
              <a:gd name="connsiteX1" fmla="*/ 338878 w 966099"/>
              <a:gd name="connsiteY1" fmla="*/ 639121 h 672429"/>
              <a:gd name="connsiteX2" fmla="*/ 407226 w 966099"/>
              <a:gd name="connsiteY2" fmla="*/ 622959 h 672429"/>
              <a:gd name="connsiteX3" fmla="*/ 867803 w 966099"/>
              <a:gd name="connsiteY3" fmla="*/ 516459 h 672429"/>
              <a:gd name="connsiteX4" fmla="*/ 953680 w 966099"/>
              <a:gd name="connsiteY4" fmla="*/ 217462 h 672429"/>
              <a:gd name="connsiteX5" fmla="*/ 683232 w 966099"/>
              <a:gd name="connsiteY5" fmla="*/ 9636 h 672429"/>
              <a:gd name="connsiteX6" fmla="*/ 14420 w 966099"/>
              <a:gd name="connsiteY6" fmla="*/ 206794 h 672429"/>
              <a:gd name="connsiteX7" fmla="*/ 221923 w 966099"/>
              <a:gd name="connsiteY7" fmla="*/ 610844 h 672429"/>
              <a:gd name="connsiteX8" fmla="*/ 282418 w 966099"/>
              <a:gd name="connsiteY8" fmla="*/ 671920 h 672429"/>
              <a:gd name="connsiteX0" fmla="*/ 282418 w 966099"/>
              <a:gd name="connsiteY0" fmla="*/ 671920 h 672356"/>
              <a:gd name="connsiteX1" fmla="*/ 337508 w 966099"/>
              <a:gd name="connsiteY1" fmla="*/ 633643 h 672356"/>
              <a:gd name="connsiteX2" fmla="*/ 407226 w 966099"/>
              <a:gd name="connsiteY2" fmla="*/ 622959 h 672356"/>
              <a:gd name="connsiteX3" fmla="*/ 867803 w 966099"/>
              <a:gd name="connsiteY3" fmla="*/ 516459 h 672356"/>
              <a:gd name="connsiteX4" fmla="*/ 953680 w 966099"/>
              <a:gd name="connsiteY4" fmla="*/ 217462 h 672356"/>
              <a:gd name="connsiteX5" fmla="*/ 683232 w 966099"/>
              <a:gd name="connsiteY5" fmla="*/ 9636 h 672356"/>
              <a:gd name="connsiteX6" fmla="*/ 14420 w 966099"/>
              <a:gd name="connsiteY6" fmla="*/ 206794 h 672356"/>
              <a:gd name="connsiteX7" fmla="*/ 221923 w 966099"/>
              <a:gd name="connsiteY7" fmla="*/ 610844 h 672356"/>
              <a:gd name="connsiteX8" fmla="*/ 282418 w 966099"/>
              <a:gd name="connsiteY8" fmla="*/ 671920 h 672356"/>
              <a:gd name="connsiteX0" fmla="*/ 282418 w 966099"/>
              <a:gd name="connsiteY0" fmla="*/ 671920 h 671920"/>
              <a:gd name="connsiteX1" fmla="*/ 337508 w 966099"/>
              <a:gd name="connsiteY1" fmla="*/ 633643 h 671920"/>
              <a:gd name="connsiteX2" fmla="*/ 407226 w 966099"/>
              <a:gd name="connsiteY2" fmla="*/ 622959 h 671920"/>
              <a:gd name="connsiteX3" fmla="*/ 867803 w 966099"/>
              <a:gd name="connsiteY3" fmla="*/ 516459 h 671920"/>
              <a:gd name="connsiteX4" fmla="*/ 953680 w 966099"/>
              <a:gd name="connsiteY4" fmla="*/ 217462 h 671920"/>
              <a:gd name="connsiteX5" fmla="*/ 683232 w 966099"/>
              <a:gd name="connsiteY5" fmla="*/ 9636 h 671920"/>
              <a:gd name="connsiteX6" fmla="*/ 14420 w 966099"/>
              <a:gd name="connsiteY6" fmla="*/ 206794 h 671920"/>
              <a:gd name="connsiteX7" fmla="*/ 221923 w 966099"/>
              <a:gd name="connsiteY7" fmla="*/ 610844 h 671920"/>
              <a:gd name="connsiteX8" fmla="*/ 282418 w 96609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343"/>
              <a:gd name="connsiteY0" fmla="*/ 671920 h 671920"/>
              <a:gd name="connsiteX1" fmla="*/ 337508 w 965343"/>
              <a:gd name="connsiteY1" fmla="*/ 633643 h 671920"/>
              <a:gd name="connsiteX2" fmla="*/ 437355 w 965343"/>
              <a:gd name="connsiteY2" fmla="*/ 631177 h 671920"/>
              <a:gd name="connsiteX3" fmla="*/ 867803 w 965343"/>
              <a:gd name="connsiteY3" fmla="*/ 516459 h 671920"/>
              <a:gd name="connsiteX4" fmla="*/ 953680 w 965343"/>
              <a:gd name="connsiteY4" fmla="*/ 217462 h 671920"/>
              <a:gd name="connsiteX5" fmla="*/ 683232 w 965343"/>
              <a:gd name="connsiteY5" fmla="*/ 9636 h 671920"/>
              <a:gd name="connsiteX6" fmla="*/ 14420 w 965343"/>
              <a:gd name="connsiteY6" fmla="*/ 206794 h 671920"/>
              <a:gd name="connsiteX7" fmla="*/ 221923 w 965343"/>
              <a:gd name="connsiteY7" fmla="*/ 610844 h 671920"/>
              <a:gd name="connsiteX8" fmla="*/ 282418 w 965343"/>
              <a:gd name="connsiteY8" fmla="*/ 671920 h 671920"/>
              <a:gd name="connsiteX0" fmla="*/ 282418 w 964893"/>
              <a:gd name="connsiteY0" fmla="*/ 664870 h 664870"/>
              <a:gd name="connsiteX1" fmla="*/ 337508 w 964893"/>
              <a:gd name="connsiteY1" fmla="*/ 626593 h 664870"/>
              <a:gd name="connsiteX2" fmla="*/ 437355 w 964893"/>
              <a:gd name="connsiteY2" fmla="*/ 624127 h 664870"/>
              <a:gd name="connsiteX3" fmla="*/ 867803 w 964893"/>
              <a:gd name="connsiteY3" fmla="*/ 509409 h 664870"/>
              <a:gd name="connsiteX4" fmla="*/ 953680 w 964893"/>
              <a:gd name="connsiteY4" fmla="*/ 210412 h 664870"/>
              <a:gd name="connsiteX5" fmla="*/ 689605 w 964893"/>
              <a:gd name="connsiteY5" fmla="*/ 10843 h 664870"/>
              <a:gd name="connsiteX6" fmla="*/ 14420 w 964893"/>
              <a:gd name="connsiteY6" fmla="*/ 199744 h 664870"/>
              <a:gd name="connsiteX7" fmla="*/ 221923 w 964893"/>
              <a:gd name="connsiteY7" fmla="*/ 603794 h 664870"/>
              <a:gd name="connsiteX8" fmla="*/ 282418 w 964893"/>
              <a:gd name="connsiteY8" fmla="*/ 664870 h 664870"/>
              <a:gd name="connsiteX0" fmla="*/ 288372 w 970847"/>
              <a:gd name="connsiteY0" fmla="*/ 654213 h 654213"/>
              <a:gd name="connsiteX1" fmla="*/ 343462 w 970847"/>
              <a:gd name="connsiteY1" fmla="*/ 615936 h 654213"/>
              <a:gd name="connsiteX2" fmla="*/ 443309 w 970847"/>
              <a:gd name="connsiteY2" fmla="*/ 613470 h 654213"/>
              <a:gd name="connsiteX3" fmla="*/ 873757 w 970847"/>
              <a:gd name="connsiteY3" fmla="*/ 498752 h 654213"/>
              <a:gd name="connsiteX4" fmla="*/ 959634 w 970847"/>
              <a:gd name="connsiteY4" fmla="*/ 199755 h 654213"/>
              <a:gd name="connsiteX5" fmla="*/ 695559 w 970847"/>
              <a:gd name="connsiteY5" fmla="*/ 186 h 654213"/>
              <a:gd name="connsiteX6" fmla="*/ 13395 w 970847"/>
              <a:gd name="connsiteY6" fmla="*/ 233317 h 654213"/>
              <a:gd name="connsiteX7" fmla="*/ 227877 w 970847"/>
              <a:gd name="connsiteY7" fmla="*/ 593137 h 654213"/>
              <a:gd name="connsiteX8" fmla="*/ 288372 w 970847"/>
              <a:gd name="connsiteY8" fmla="*/ 654213 h 654213"/>
              <a:gd name="connsiteX0" fmla="*/ 291425 w 973900"/>
              <a:gd name="connsiteY0" fmla="*/ 654213 h 654213"/>
              <a:gd name="connsiteX1" fmla="*/ 346515 w 973900"/>
              <a:gd name="connsiteY1" fmla="*/ 615936 h 654213"/>
              <a:gd name="connsiteX2" fmla="*/ 446362 w 973900"/>
              <a:gd name="connsiteY2" fmla="*/ 613470 h 654213"/>
              <a:gd name="connsiteX3" fmla="*/ 876810 w 973900"/>
              <a:gd name="connsiteY3" fmla="*/ 498752 h 654213"/>
              <a:gd name="connsiteX4" fmla="*/ 962687 w 973900"/>
              <a:gd name="connsiteY4" fmla="*/ 199755 h 654213"/>
              <a:gd name="connsiteX5" fmla="*/ 698612 w 973900"/>
              <a:gd name="connsiteY5" fmla="*/ 186 h 654213"/>
              <a:gd name="connsiteX6" fmla="*/ 16448 w 973900"/>
              <a:gd name="connsiteY6" fmla="*/ 233317 h 654213"/>
              <a:gd name="connsiteX7" fmla="*/ 230930 w 973900"/>
              <a:gd name="connsiteY7" fmla="*/ 593137 h 654213"/>
              <a:gd name="connsiteX8" fmla="*/ 291425 w 973900"/>
              <a:gd name="connsiteY8" fmla="*/ 654213 h 654213"/>
              <a:gd name="connsiteX0" fmla="*/ 291425 w 973900"/>
              <a:gd name="connsiteY0" fmla="*/ 655114 h 655114"/>
              <a:gd name="connsiteX1" fmla="*/ 346515 w 973900"/>
              <a:gd name="connsiteY1" fmla="*/ 616837 h 655114"/>
              <a:gd name="connsiteX2" fmla="*/ 446362 w 973900"/>
              <a:gd name="connsiteY2" fmla="*/ 614371 h 655114"/>
              <a:gd name="connsiteX3" fmla="*/ 876810 w 973900"/>
              <a:gd name="connsiteY3" fmla="*/ 499653 h 655114"/>
              <a:gd name="connsiteX4" fmla="*/ 962687 w 973900"/>
              <a:gd name="connsiteY4" fmla="*/ 200656 h 655114"/>
              <a:gd name="connsiteX5" fmla="*/ 698612 w 973900"/>
              <a:gd name="connsiteY5" fmla="*/ 1087 h 655114"/>
              <a:gd name="connsiteX6" fmla="*/ 16448 w 973900"/>
              <a:gd name="connsiteY6" fmla="*/ 234218 h 655114"/>
              <a:gd name="connsiteX7" fmla="*/ 230930 w 973900"/>
              <a:gd name="connsiteY7" fmla="*/ 594038 h 655114"/>
              <a:gd name="connsiteX8" fmla="*/ 291425 w 973900"/>
              <a:gd name="connsiteY8" fmla="*/ 655114 h 655114"/>
              <a:gd name="connsiteX0" fmla="*/ 291425 w 975164"/>
              <a:gd name="connsiteY0" fmla="*/ 647870 h 647870"/>
              <a:gd name="connsiteX1" fmla="*/ 346515 w 975164"/>
              <a:gd name="connsiteY1" fmla="*/ 609593 h 647870"/>
              <a:gd name="connsiteX2" fmla="*/ 446362 w 975164"/>
              <a:gd name="connsiteY2" fmla="*/ 607127 h 647870"/>
              <a:gd name="connsiteX3" fmla="*/ 876810 w 975164"/>
              <a:gd name="connsiteY3" fmla="*/ 492409 h 647870"/>
              <a:gd name="connsiteX4" fmla="*/ 962687 w 975164"/>
              <a:gd name="connsiteY4" fmla="*/ 193412 h 647870"/>
              <a:gd name="connsiteX5" fmla="*/ 680730 w 975164"/>
              <a:gd name="connsiteY5" fmla="*/ 1283 h 647870"/>
              <a:gd name="connsiteX6" fmla="*/ 16448 w 975164"/>
              <a:gd name="connsiteY6" fmla="*/ 226974 h 647870"/>
              <a:gd name="connsiteX7" fmla="*/ 230930 w 975164"/>
              <a:gd name="connsiteY7" fmla="*/ 586794 h 647870"/>
              <a:gd name="connsiteX8" fmla="*/ 291425 w 975164"/>
              <a:gd name="connsiteY8" fmla="*/ 647870 h 647870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767 h 651767"/>
              <a:gd name="connsiteX1" fmla="*/ 346515 w 975164"/>
              <a:gd name="connsiteY1" fmla="*/ 613490 h 651767"/>
              <a:gd name="connsiteX2" fmla="*/ 446362 w 975164"/>
              <a:gd name="connsiteY2" fmla="*/ 611024 h 651767"/>
              <a:gd name="connsiteX3" fmla="*/ 876810 w 975164"/>
              <a:gd name="connsiteY3" fmla="*/ 496306 h 651767"/>
              <a:gd name="connsiteX4" fmla="*/ 962687 w 975164"/>
              <a:gd name="connsiteY4" fmla="*/ 197309 h 651767"/>
              <a:gd name="connsiteX5" fmla="*/ 680730 w 975164"/>
              <a:gd name="connsiteY5" fmla="*/ 5180 h 651767"/>
              <a:gd name="connsiteX6" fmla="*/ 201924 w 975164"/>
              <a:gd name="connsiteY6" fmla="*/ 69993 h 651767"/>
              <a:gd name="connsiteX7" fmla="*/ 16448 w 975164"/>
              <a:gd name="connsiteY7" fmla="*/ 230871 h 651767"/>
              <a:gd name="connsiteX8" fmla="*/ 230930 w 975164"/>
              <a:gd name="connsiteY8" fmla="*/ 590691 h 651767"/>
              <a:gd name="connsiteX9" fmla="*/ 291425 w 975164"/>
              <a:gd name="connsiteY9" fmla="*/ 651767 h 651767"/>
              <a:gd name="connsiteX0" fmla="*/ 291319 w 975058"/>
              <a:gd name="connsiteY0" fmla="*/ 651767 h 651767"/>
              <a:gd name="connsiteX1" fmla="*/ 346409 w 975058"/>
              <a:gd name="connsiteY1" fmla="*/ 613490 h 651767"/>
              <a:gd name="connsiteX2" fmla="*/ 446256 w 975058"/>
              <a:gd name="connsiteY2" fmla="*/ 611024 h 651767"/>
              <a:gd name="connsiteX3" fmla="*/ 876704 w 975058"/>
              <a:gd name="connsiteY3" fmla="*/ 496306 h 651767"/>
              <a:gd name="connsiteX4" fmla="*/ 962581 w 975058"/>
              <a:gd name="connsiteY4" fmla="*/ 197309 h 651767"/>
              <a:gd name="connsiteX5" fmla="*/ 680624 w 975058"/>
              <a:gd name="connsiteY5" fmla="*/ 5180 h 651767"/>
              <a:gd name="connsiteX6" fmla="*/ 201818 w 975058"/>
              <a:gd name="connsiteY6" fmla="*/ 69993 h 651767"/>
              <a:gd name="connsiteX7" fmla="*/ 16468 w 975058"/>
              <a:gd name="connsiteY7" fmla="*/ 247811 h 651767"/>
              <a:gd name="connsiteX8" fmla="*/ 230824 w 975058"/>
              <a:gd name="connsiteY8" fmla="*/ 590691 h 651767"/>
              <a:gd name="connsiteX9" fmla="*/ 291319 w 975058"/>
              <a:gd name="connsiteY9" fmla="*/ 651767 h 651767"/>
              <a:gd name="connsiteX0" fmla="*/ 294026 w 977765"/>
              <a:gd name="connsiteY0" fmla="*/ 651767 h 651767"/>
              <a:gd name="connsiteX1" fmla="*/ 349116 w 977765"/>
              <a:gd name="connsiteY1" fmla="*/ 613490 h 651767"/>
              <a:gd name="connsiteX2" fmla="*/ 448963 w 977765"/>
              <a:gd name="connsiteY2" fmla="*/ 611024 h 651767"/>
              <a:gd name="connsiteX3" fmla="*/ 879411 w 977765"/>
              <a:gd name="connsiteY3" fmla="*/ 496306 h 651767"/>
              <a:gd name="connsiteX4" fmla="*/ 965288 w 977765"/>
              <a:gd name="connsiteY4" fmla="*/ 197309 h 651767"/>
              <a:gd name="connsiteX5" fmla="*/ 683331 w 977765"/>
              <a:gd name="connsiteY5" fmla="*/ 5180 h 651767"/>
              <a:gd name="connsiteX6" fmla="*/ 204525 w 977765"/>
              <a:gd name="connsiteY6" fmla="*/ 69993 h 651767"/>
              <a:gd name="connsiteX7" fmla="*/ 19175 w 977765"/>
              <a:gd name="connsiteY7" fmla="*/ 247811 h 651767"/>
              <a:gd name="connsiteX8" fmla="*/ 233531 w 977765"/>
              <a:gd name="connsiteY8" fmla="*/ 590691 h 651767"/>
              <a:gd name="connsiteX9" fmla="*/ 294026 w 977765"/>
              <a:gd name="connsiteY9" fmla="*/ 651767 h 651767"/>
              <a:gd name="connsiteX0" fmla="*/ 292584 w 976323"/>
              <a:gd name="connsiteY0" fmla="*/ 651767 h 651767"/>
              <a:gd name="connsiteX1" fmla="*/ 347674 w 976323"/>
              <a:gd name="connsiteY1" fmla="*/ 613490 h 651767"/>
              <a:gd name="connsiteX2" fmla="*/ 447521 w 976323"/>
              <a:gd name="connsiteY2" fmla="*/ 611024 h 651767"/>
              <a:gd name="connsiteX3" fmla="*/ 877969 w 976323"/>
              <a:gd name="connsiteY3" fmla="*/ 496306 h 651767"/>
              <a:gd name="connsiteX4" fmla="*/ 963846 w 976323"/>
              <a:gd name="connsiteY4" fmla="*/ 197309 h 651767"/>
              <a:gd name="connsiteX5" fmla="*/ 681889 w 976323"/>
              <a:gd name="connsiteY5" fmla="*/ 5180 h 651767"/>
              <a:gd name="connsiteX6" fmla="*/ 203083 w 976323"/>
              <a:gd name="connsiteY6" fmla="*/ 69993 h 651767"/>
              <a:gd name="connsiteX7" fmla="*/ 19443 w 976323"/>
              <a:gd name="connsiteY7" fmla="*/ 254442 h 651767"/>
              <a:gd name="connsiteX8" fmla="*/ 232089 w 976323"/>
              <a:gd name="connsiteY8" fmla="*/ 590691 h 651767"/>
              <a:gd name="connsiteX9" fmla="*/ 292584 w 976323"/>
              <a:gd name="connsiteY9" fmla="*/ 651767 h 651767"/>
              <a:gd name="connsiteX0" fmla="*/ 292584 w 974891"/>
              <a:gd name="connsiteY0" fmla="*/ 651767 h 651767"/>
              <a:gd name="connsiteX1" fmla="*/ 347674 w 974891"/>
              <a:gd name="connsiteY1" fmla="*/ 613490 h 651767"/>
              <a:gd name="connsiteX2" fmla="*/ 447521 w 974891"/>
              <a:gd name="connsiteY2" fmla="*/ 611024 h 651767"/>
              <a:gd name="connsiteX3" fmla="*/ 871513 w 974891"/>
              <a:gd name="connsiteY3" fmla="*/ 476756 h 651767"/>
              <a:gd name="connsiteX4" fmla="*/ 963846 w 974891"/>
              <a:gd name="connsiteY4" fmla="*/ 197309 h 651767"/>
              <a:gd name="connsiteX5" fmla="*/ 681889 w 974891"/>
              <a:gd name="connsiteY5" fmla="*/ 5180 h 651767"/>
              <a:gd name="connsiteX6" fmla="*/ 203083 w 974891"/>
              <a:gd name="connsiteY6" fmla="*/ 69993 h 651767"/>
              <a:gd name="connsiteX7" fmla="*/ 19443 w 974891"/>
              <a:gd name="connsiteY7" fmla="*/ 254442 h 651767"/>
              <a:gd name="connsiteX8" fmla="*/ 232089 w 974891"/>
              <a:gd name="connsiteY8" fmla="*/ 590691 h 651767"/>
              <a:gd name="connsiteX9" fmla="*/ 292584 w 9748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47259"/>
              <a:gd name="connsiteY0" fmla="*/ 652072 h 652072"/>
              <a:gd name="connsiteX1" fmla="*/ 347674 w 947259"/>
              <a:gd name="connsiteY1" fmla="*/ 613795 h 652072"/>
              <a:gd name="connsiteX2" fmla="*/ 492610 w 947259"/>
              <a:gd name="connsiteY2" fmla="*/ 599700 h 652072"/>
              <a:gd name="connsiteX3" fmla="*/ 871513 w 947259"/>
              <a:gd name="connsiteY3" fmla="*/ 477061 h 652072"/>
              <a:gd name="connsiteX4" fmla="*/ 932661 w 947259"/>
              <a:gd name="connsiteY4" fmla="*/ 202828 h 652072"/>
              <a:gd name="connsiteX5" fmla="*/ 681889 w 947259"/>
              <a:gd name="connsiteY5" fmla="*/ 5485 h 652072"/>
              <a:gd name="connsiteX6" fmla="*/ 203083 w 947259"/>
              <a:gd name="connsiteY6" fmla="*/ 70298 h 652072"/>
              <a:gd name="connsiteX7" fmla="*/ 19443 w 947259"/>
              <a:gd name="connsiteY7" fmla="*/ 254747 h 652072"/>
              <a:gd name="connsiteX8" fmla="*/ 232089 w 947259"/>
              <a:gd name="connsiteY8" fmla="*/ 590996 h 652072"/>
              <a:gd name="connsiteX9" fmla="*/ 292584 w 947259"/>
              <a:gd name="connsiteY9" fmla="*/ 652072 h 652072"/>
              <a:gd name="connsiteX0" fmla="*/ 292584 w 935943"/>
              <a:gd name="connsiteY0" fmla="*/ 652294 h 652294"/>
              <a:gd name="connsiteX1" fmla="*/ 347674 w 935943"/>
              <a:gd name="connsiteY1" fmla="*/ 614017 h 652294"/>
              <a:gd name="connsiteX2" fmla="*/ 492610 w 935943"/>
              <a:gd name="connsiteY2" fmla="*/ 599922 h 652294"/>
              <a:gd name="connsiteX3" fmla="*/ 871513 w 935943"/>
              <a:gd name="connsiteY3" fmla="*/ 477283 h 652294"/>
              <a:gd name="connsiteX4" fmla="*/ 918074 w 935943"/>
              <a:gd name="connsiteY4" fmla="*/ 206812 h 652294"/>
              <a:gd name="connsiteX5" fmla="*/ 681889 w 935943"/>
              <a:gd name="connsiteY5" fmla="*/ 5707 h 652294"/>
              <a:gd name="connsiteX6" fmla="*/ 203083 w 935943"/>
              <a:gd name="connsiteY6" fmla="*/ 70520 h 652294"/>
              <a:gd name="connsiteX7" fmla="*/ 19443 w 935943"/>
              <a:gd name="connsiteY7" fmla="*/ 254969 h 652294"/>
              <a:gd name="connsiteX8" fmla="*/ 232089 w 935943"/>
              <a:gd name="connsiteY8" fmla="*/ 591218 h 652294"/>
              <a:gd name="connsiteX9" fmla="*/ 292584 w 935943"/>
              <a:gd name="connsiteY9" fmla="*/ 652294 h 652294"/>
              <a:gd name="connsiteX0" fmla="*/ 292584 w 935943"/>
              <a:gd name="connsiteY0" fmla="*/ 651279 h 651279"/>
              <a:gd name="connsiteX1" fmla="*/ 347674 w 935943"/>
              <a:gd name="connsiteY1" fmla="*/ 613002 h 651279"/>
              <a:gd name="connsiteX2" fmla="*/ 492610 w 935943"/>
              <a:gd name="connsiteY2" fmla="*/ 598907 h 651279"/>
              <a:gd name="connsiteX3" fmla="*/ 871513 w 935943"/>
              <a:gd name="connsiteY3" fmla="*/ 476268 h 651279"/>
              <a:gd name="connsiteX4" fmla="*/ 918074 w 935943"/>
              <a:gd name="connsiteY4" fmla="*/ 205797 h 651279"/>
              <a:gd name="connsiteX5" fmla="*/ 681889 w 935943"/>
              <a:gd name="connsiteY5" fmla="*/ 4692 h 651279"/>
              <a:gd name="connsiteX6" fmla="*/ 205135 w 935943"/>
              <a:gd name="connsiteY6" fmla="*/ 77462 h 651279"/>
              <a:gd name="connsiteX7" fmla="*/ 19443 w 935943"/>
              <a:gd name="connsiteY7" fmla="*/ 253954 h 651279"/>
              <a:gd name="connsiteX8" fmla="*/ 232089 w 935943"/>
              <a:gd name="connsiteY8" fmla="*/ 590203 h 651279"/>
              <a:gd name="connsiteX9" fmla="*/ 292584 w 935943"/>
              <a:gd name="connsiteY9" fmla="*/ 651279 h 651279"/>
              <a:gd name="connsiteX0" fmla="*/ 292584 w 935229"/>
              <a:gd name="connsiteY0" fmla="*/ 641781 h 641781"/>
              <a:gd name="connsiteX1" fmla="*/ 347674 w 935229"/>
              <a:gd name="connsiteY1" fmla="*/ 603504 h 641781"/>
              <a:gd name="connsiteX2" fmla="*/ 492610 w 935229"/>
              <a:gd name="connsiteY2" fmla="*/ 589409 h 641781"/>
              <a:gd name="connsiteX3" fmla="*/ 871513 w 935229"/>
              <a:gd name="connsiteY3" fmla="*/ 466770 h 641781"/>
              <a:gd name="connsiteX4" fmla="*/ 918074 w 935229"/>
              <a:gd name="connsiteY4" fmla="*/ 196299 h 641781"/>
              <a:gd name="connsiteX5" fmla="*/ 691598 w 935229"/>
              <a:gd name="connsiteY5" fmla="*/ 5419 h 641781"/>
              <a:gd name="connsiteX6" fmla="*/ 205135 w 935229"/>
              <a:gd name="connsiteY6" fmla="*/ 67964 h 641781"/>
              <a:gd name="connsiteX7" fmla="*/ 19443 w 935229"/>
              <a:gd name="connsiteY7" fmla="*/ 244456 h 641781"/>
              <a:gd name="connsiteX8" fmla="*/ 232089 w 935229"/>
              <a:gd name="connsiteY8" fmla="*/ 580705 h 641781"/>
              <a:gd name="connsiteX9" fmla="*/ 292584 w 935229"/>
              <a:gd name="connsiteY9" fmla="*/ 641781 h 641781"/>
              <a:gd name="connsiteX0" fmla="*/ 292584 w 944778"/>
              <a:gd name="connsiteY0" fmla="*/ 641781 h 641781"/>
              <a:gd name="connsiteX1" fmla="*/ 347674 w 944778"/>
              <a:gd name="connsiteY1" fmla="*/ 603504 h 641781"/>
              <a:gd name="connsiteX2" fmla="*/ 492610 w 944778"/>
              <a:gd name="connsiteY2" fmla="*/ 589409 h 641781"/>
              <a:gd name="connsiteX3" fmla="*/ 871513 w 944778"/>
              <a:gd name="connsiteY3" fmla="*/ 466770 h 641781"/>
              <a:gd name="connsiteX4" fmla="*/ 918074 w 944778"/>
              <a:gd name="connsiteY4" fmla="*/ 196299 h 641781"/>
              <a:gd name="connsiteX5" fmla="*/ 691598 w 944778"/>
              <a:gd name="connsiteY5" fmla="*/ 5419 h 641781"/>
              <a:gd name="connsiteX6" fmla="*/ 205135 w 944778"/>
              <a:gd name="connsiteY6" fmla="*/ 67964 h 641781"/>
              <a:gd name="connsiteX7" fmla="*/ 19443 w 944778"/>
              <a:gd name="connsiteY7" fmla="*/ 244456 h 641781"/>
              <a:gd name="connsiteX8" fmla="*/ 232089 w 944778"/>
              <a:gd name="connsiteY8" fmla="*/ 580705 h 641781"/>
              <a:gd name="connsiteX9" fmla="*/ 292584 w 944778"/>
              <a:gd name="connsiteY9" fmla="*/ 641781 h 641781"/>
              <a:gd name="connsiteX0" fmla="*/ 292584 w 940808"/>
              <a:gd name="connsiteY0" fmla="*/ 641781 h 641781"/>
              <a:gd name="connsiteX1" fmla="*/ 347674 w 940808"/>
              <a:gd name="connsiteY1" fmla="*/ 603504 h 641781"/>
              <a:gd name="connsiteX2" fmla="*/ 492610 w 940808"/>
              <a:gd name="connsiteY2" fmla="*/ 589409 h 641781"/>
              <a:gd name="connsiteX3" fmla="*/ 871513 w 940808"/>
              <a:gd name="connsiteY3" fmla="*/ 466770 h 641781"/>
              <a:gd name="connsiteX4" fmla="*/ 918074 w 940808"/>
              <a:gd name="connsiteY4" fmla="*/ 196299 h 641781"/>
              <a:gd name="connsiteX5" fmla="*/ 691598 w 940808"/>
              <a:gd name="connsiteY5" fmla="*/ 5419 h 641781"/>
              <a:gd name="connsiteX6" fmla="*/ 205135 w 940808"/>
              <a:gd name="connsiteY6" fmla="*/ 67964 h 641781"/>
              <a:gd name="connsiteX7" fmla="*/ 19443 w 940808"/>
              <a:gd name="connsiteY7" fmla="*/ 244456 h 641781"/>
              <a:gd name="connsiteX8" fmla="*/ 232089 w 940808"/>
              <a:gd name="connsiteY8" fmla="*/ 580705 h 641781"/>
              <a:gd name="connsiteX9" fmla="*/ 292584 w 940808"/>
              <a:gd name="connsiteY9" fmla="*/ 641781 h 641781"/>
              <a:gd name="connsiteX0" fmla="*/ 292584 w 936876"/>
              <a:gd name="connsiteY0" fmla="*/ 640201 h 640201"/>
              <a:gd name="connsiteX1" fmla="*/ 347674 w 936876"/>
              <a:gd name="connsiteY1" fmla="*/ 601924 h 640201"/>
              <a:gd name="connsiteX2" fmla="*/ 492610 w 936876"/>
              <a:gd name="connsiteY2" fmla="*/ 587829 h 640201"/>
              <a:gd name="connsiteX3" fmla="*/ 871513 w 936876"/>
              <a:gd name="connsiteY3" fmla="*/ 465190 h 640201"/>
              <a:gd name="connsiteX4" fmla="*/ 907259 w 936876"/>
              <a:gd name="connsiteY4" fmla="*/ 167385 h 640201"/>
              <a:gd name="connsiteX5" fmla="*/ 691598 w 936876"/>
              <a:gd name="connsiteY5" fmla="*/ 3839 h 640201"/>
              <a:gd name="connsiteX6" fmla="*/ 205135 w 936876"/>
              <a:gd name="connsiteY6" fmla="*/ 66384 h 640201"/>
              <a:gd name="connsiteX7" fmla="*/ 19443 w 936876"/>
              <a:gd name="connsiteY7" fmla="*/ 242876 h 640201"/>
              <a:gd name="connsiteX8" fmla="*/ 232089 w 936876"/>
              <a:gd name="connsiteY8" fmla="*/ 579125 h 640201"/>
              <a:gd name="connsiteX9" fmla="*/ 292584 w 936876"/>
              <a:gd name="connsiteY9" fmla="*/ 640201 h 640201"/>
              <a:gd name="connsiteX0" fmla="*/ 292584 w 927257"/>
              <a:gd name="connsiteY0" fmla="*/ 654530 h 654530"/>
              <a:gd name="connsiteX1" fmla="*/ 347674 w 927257"/>
              <a:gd name="connsiteY1" fmla="*/ 616253 h 654530"/>
              <a:gd name="connsiteX2" fmla="*/ 492610 w 927257"/>
              <a:gd name="connsiteY2" fmla="*/ 602158 h 654530"/>
              <a:gd name="connsiteX3" fmla="*/ 871513 w 927257"/>
              <a:gd name="connsiteY3" fmla="*/ 479519 h 654530"/>
              <a:gd name="connsiteX4" fmla="*/ 907259 w 927257"/>
              <a:gd name="connsiteY4" fmla="*/ 181714 h 654530"/>
              <a:gd name="connsiteX5" fmla="*/ 695909 w 927257"/>
              <a:gd name="connsiteY5" fmla="*/ 3250 h 654530"/>
              <a:gd name="connsiteX6" fmla="*/ 205135 w 927257"/>
              <a:gd name="connsiteY6" fmla="*/ 80713 h 654530"/>
              <a:gd name="connsiteX7" fmla="*/ 19443 w 927257"/>
              <a:gd name="connsiteY7" fmla="*/ 257205 h 654530"/>
              <a:gd name="connsiteX8" fmla="*/ 232089 w 927257"/>
              <a:gd name="connsiteY8" fmla="*/ 593454 h 654530"/>
              <a:gd name="connsiteX9" fmla="*/ 292584 w 927257"/>
              <a:gd name="connsiteY9" fmla="*/ 654530 h 654530"/>
              <a:gd name="connsiteX0" fmla="*/ 292584 w 927257"/>
              <a:gd name="connsiteY0" fmla="*/ 656183 h 656183"/>
              <a:gd name="connsiteX1" fmla="*/ 347674 w 927257"/>
              <a:gd name="connsiteY1" fmla="*/ 617906 h 656183"/>
              <a:gd name="connsiteX2" fmla="*/ 492610 w 927257"/>
              <a:gd name="connsiteY2" fmla="*/ 603811 h 656183"/>
              <a:gd name="connsiteX3" fmla="*/ 871513 w 927257"/>
              <a:gd name="connsiteY3" fmla="*/ 481172 h 656183"/>
              <a:gd name="connsiteX4" fmla="*/ 907259 w 927257"/>
              <a:gd name="connsiteY4" fmla="*/ 183367 h 656183"/>
              <a:gd name="connsiteX5" fmla="*/ 695909 w 927257"/>
              <a:gd name="connsiteY5" fmla="*/ 4903 h 656183"/>
              <a:gd name="connsiteX6" fmla="*/ 205135 w 927257"/>
              <a:gd name="connsiteY6" fmla="*/ 82366 h 656183"/>
              <a:gd name="connsiteX7" fmla="*/ 19443 w 927257"/>
              <a:gd name="connsiteY7" fmla="*/ 258858 h 656183"/>
              <a:gd name="connsiteX8" fmla="*/ 232089 w 927257"/>
              <a:gd name="connsiteY8" fmla="*/ 595107 h 656183"/>
              <a:gd name="connsiteX9" fmla="*/ 292584 w 927257"/>
              <a:gd name="connsiteY9" fmla="*/ 656183 h 656183"/>
              <a:gd name="connsiteX0" fmla="*/ 292584 w 925838"/>
              <a:gd name="connsiteY0" fmla="*/ 651595 h 651595"/>
              <a:gd name="connsiteX1" fmla="*/ 347674 w 925838"/>
              <a:gd name="connsiteY1" fmla="*/ 613318 h 651595"/>
              <a:gd name="connsiteX2" fmla="*/ 492610 w 925838"/>
              <a:gd name="connsiteY2" fmla="*/ 599223 h 651595"/>
              <a:gd name="connsiteX3" fmla="*/ 871513 w 925838"/>
              <a:gd name="connsiteY3" fmla="*/ 476584 h 651595"/>
              <a:gd name="connsiteX4" fmla="*/ 907259 w 925838"/>
              <a:gd name="connsiteY4" fmla="*/ 178779 h 651595"/>
              <a:gd name="connsiteX5" fmla="*/ 715990 w 925838"/>
              <a:gd name="connsiteY5" fmla="*/ 5177 h 651595"/>
              <a:gd name="connsiteX6" fmla="*/ 205135 w 925838"/>
              <a:gd name="connsiteY6" fmla="*/ 77778 h 651595"/>
              <a:gd name="connsiteX7" fmla="*/ 19443 w 925838"/>
              <a:gd name="connsiteY7" fmla="*/ 254270 h 651595"/>
              <a:gd name="connsiteX8" fmla="*/ 232089 w 925838"/>
              <a:gd name="connsiteY8" fmla="*/ 590519 h 651595"/>
              <a:gd name="connsiteX9" fmla="*/ 292584 w 925838"/>
              <a:gd name="connsiteY9" fmla="*/ 651595 h 651595"/>
              <a:gd name="connsiteX0" fmla="*/ 262897 w 925838"/>
              <a:gd name="connsiteY0" fmla="*/ 663017 h 663017"/>
              <a:gd name="connsiteX1" fmla="*/ 347674 w 925838"/>
              <a:gd name="connsiteY1" fmla="*/ 613318 h 663017"/>
              <a:gd name="connsiteX2" fmla="*/ 492610 w 925838"/>
              <a:gd name="connsiteY2" fmla="*/ 599223 h 663017"/>
              <a:gd name="connsiteX3" fmla="*/ 871513 w 925838"/>
              <a:gd name="connsiteY3" fmla="*/ 476584 h 663017"/>
              <a:gd name="connsiteX4" fmla="*/ 907259 w 925838"/>
              <a:gd name="connsiteY4" fmla="*/ 178779 h 663017"/>
              <a:gd name="connsiteX5" fmla="*/ 715990 w 925838"/>
              <a:gd name="connsiteY5" fmla="*/ 5177 h 663017"/>
              <a:gd name="connsiteX6" fmla="*/ 205135 w 925838"/>
              <a:gd name="connsiteY6" fmla="*/ 77778 h 663017"/>
              <a:gd name="connsiteX7" fmla="*/ 19443 w 925838"/>
              <a:gd name="connsiteY7" fmla="*/ 254270 h 663017"/>
              <a:gd name="connsiteX8" fmla="*/ 232089 w 925838"/>
              <a:gd name="connsiteY8" fmla="*/ 590519 h 663017"/>
              <a:gd name="connsiteX9" fmla="*/ 262897 w 925838"/>
              <a:gd name="connsiteY9" fmla="*/ 663017 h 663017"/>
              <a:gd name="connsiteX0" fmla="*/ 238982 w 925838"/>
              <a:gd name="connsiteY0" fmla="*/ 657889 h 657889"/>
              <a:gd name="connsiteX1" fmla="*/ 347674 w 925838"/>
              <a:gd name="connsiteY1" fmla="*/ 61331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5838"/>
              <a:gd name="connsiteY0" fmla="*/ 657889 h 657889"/>
              <a:gd name="connsiteX1" fmla="*/ 354772 w 925838"/>
              <a:gd name="connsiteY1" fmla="*/ 61650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4637"/>
              <a:gd name="connsiteY0" fmla="*/ 657889 h 657889"/>
              <a:gd name="connsiteX1" fmla="*/ 354772 w 924637"/>
              <a:gd name="connsiteY1" fmla="*/ 616508 h 657889"/>
              <a:gd name="connsiteX2" fmla="*/ 516487 w 924637"/>
              <a:gd name="connsiteY2" fmla="*/ 599340 h 657889"/>
              <a:gd name="connsiteX3" fmla="*/ 871513 w 924637"/>
              <a:gd name="connsiteY3" fmla="*/ 476584 h 657889"/>
              <a:gd name="connsiteX4" fmla="*/ 907259 w 924637"/>
              <a:gd name="connsiteY4" fmla="*/ 178779 h 657889"/>
              <a:gd name="connsiteX5" fmla="*/ 715990 w 924637"/>
              <a:gd name="connsiteY5" fmla="*/ 5177 h 657889"/>
              <a:gd name="connsiteX6" fmla="*/ 205135 w 924637"/>
              <a:gd name="connsiteY6" fmla="*/ 77778 h 657889"/>
              <a:gd name="connsiteX7" fmla="*/ 19443 w 924637"/>
              <a:gd name="connsiteY7" fmla="*/ 254270 h 657889"/>
              <a:gd name="connsiteX8" fmla="*/ 232089 w 924637"/>
              <a:gd name="connsiteY8" fmla="*/ 590519 h 657889"/>
              <a:gd name="connsiteX9" fmla="*/ 238982 w 924637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3327"/>
              <a:gd name="connsiteY0" fmla="*/ 657889 h 657889"/>
              <a:gd name="connsiteX1" fmla="*/ 354772 w 923327"/>
              <a:gd name="connsiteY1" fmla="*/ 616508 h 657889"/>
              <a:gd name="connsiteX2" fmla="*/ 543969 w 923327"/>
              <a:gd name="connsiteY2" fmla="*/ 608568 h 657889"/>
              <a:gd name="connsiteX3" fmla="*/ 871513 w 923327"/>
              <a:gd name="connsiteY3" fmla="*/ 476584 h 657889"/>
              <a:gd name="connsiteX4" fmla="*/ 907259 w 923327"/>
              <a:gd name="connsiteY4" fmla="*/ 178779 h 657889"/>
              <a:gd name="connsiteX5" fmla="*/ 715990 w 923327"/>
              <a:gd name="connsiteY5" fmla="*/ 5177 h 657889"/>
              <a:gd name="connsiteX6" fmla="*/ 205135 w 923327"/>
              <a:gd name="connsiteY6" fmla="*/ 77778 h 657889"/>
              <a:gd name="connsiteX7" fmla="*/ 19443 w 923327"/>
              <a:gd name="connsiteY7" fmla="*/ 254270 h 657889"/>
              <a:gd name="connsiteX8" fmla="*/ 232089 w 923327"/>
              <a:gd name="connsiteY8" fmla="*/ 590519 h 657889"/>
              <a:gd name="connsiteX9" fmla="*/ 238982 w 923327"/>
              <a:gd name="connsiteY9" fmla="*/ 657889 h 657889"/>
              <a:gd name="connsiteX0" fmla="*/ 238982 w 922789"/>
              <a:gd name="connsiteY0" fmla="*/ 657889 h 657889"/>
              <a:gd name="connsiteX1" fmla="*/ 354772 w 922789"/>
              <a:gd name="connsiteY1" fmla="*/ 616508 h 657889"/>
              <a:gd name="connsiteX2" fmla="*/ 555775 w 922789"/>
              <a:gd name="connsiteY2" fmla="*/ 610544 h 657889"/>
              <a:gd name="connsiteX3" fmla="*/ 871513 w 922789"/>
              <a:gd name="connsiteY3" fmla="*/ 476584 h 657889"/>
              <a:gd name="connsiteX4" fmla="*/ 907259 w 922789"/>
              <a:gd name="connsiteY4" fmla="*/ 178779 h 657889"/>
              <a:gd name="connsiteX5" fmla="*/ 715990 w 922789"/>
              <a:gd name="connsiteY5" fmla="*/ 5177 h 657889"/>
              <a:gd name="connsiteX6" fmla="*/ 205135 w 922789"/>
              <a:gd name="connsiteY6" fmla="*/ 77778 h 657889"/>
              <a:gd name="connsiteX7" fmla="*/ 19443 w 922789"/>
              <a:gd name="connsiteY7" fmla="*/ 254270 h 657889"/>
              <a:gd name="connsiteX8" fmla="*/ 232089 w 922789"/>
              <a:gd name="connsiteY8" fmla="*/ 590519 h 657889"/>
              <a:gd name="connsiteX9" fmla="*/ 238982 w 922789"/>
              <a:gd name="connsiteY9" fmla="*/ 657889 h 657889"/>
              <a:gd name="connsiteX0" fmla="*/ 907259 w 925253"/>
              <a:gd name="connsiteY0" fmla="*/ 178779 h 657889"/>
              <a:gd name="connsiteX1" fmla="*/ 715990 w 925253"/>
              <a:gd name="connsiteY1" fmla="*/ 5177 h 657889"/>
              <a:gd name="connsiteX2" fmla="*/ 205135 w 925253"/>
              <a:gd name="connsiteY2" fmla="*/ 77778 h 657889"/>
              <a:gd name="connsiteX3" fmla="*/ 19443 w 925253"/>
              <a:gd name="connsiteY3" fmla="*/ 254270 h 657889"/>
              <a:gd name="connsiteX4" fmla="*/ 232089 w 925253"/>
              <a:gd name="connsiteY4" fmla="*/ 590519 h 657889"/>
              <a:gd name="connsiteX5" fmla="*/ 238982 w 925253"/>
              <a:gd name="connsiteY5" fmla="*/ 657889 h 657889"/>
              <a:gd name="connsiteX6" fmla="*/ 354772 w 925253"/>
              <a:gd name="connsiteY6" fmla="*/ 616508 h 657889"/>
              <a:gd name="connsiteX7" fmla="*/ 555775 w 925253"/>
              <a:gd name="connsiteY7" fmla="*/ 610544 h 657889"/>
              <a:gd name="connsiteX8" fmla="*/ 871513 w 925253"/>
              <a:gd name="connsiteY8" fmla="*/ 476584 h 657889"/>
              <a:gd name="connsiteX9" fmla="*/ 916435 w 925253"/>
              <a:gd name="connsiteY9" fmla="*/ 188356 h 657889"/>
              <a:gd name="connsiteX0" fmla="*/ 715990 w 925253"/>
              <a:gd name="connsiteY0" fmla="*/ 5177 h 657889"/>
              <a:gd name="connsiteX1" fmla="*/ 205135 w 925253"/>
              <a:gd name="connsiteY1" fmla="*/ 77778 h 657889"/>
              <a:gd name="connsiteX2" fmla="*/ 19443 w 925253"/>
              <a:gd name="connsiteY2" fmla="*/ 254270 h 657889"/>
              <a:gd name="connsiteX3" fmla="*/ 232089 w 925253"/>
              <a:gd name="connsiteY3" fmla="*/ 590519 h 657889"/>
              <a:gd name="connsiteX4" fmla="*/ 238982 w 925253"/>
              <a:gd name="connsiteY4" fmla="*/ 657889 h 657889"/>
              <a:gd name="connsiteX5" fmla="*/ 354772 w 925253"/>
              <a:gd name="connsiteY5" fmla="*/ 616508 h 657889"/>
              <a:gd name="connsiteX6" fmla="*/ 555775 w 925253"/>
              <a:gd name="connsiteY6" fmla="*/ 610544 h 657889"/>
              <a:gd name="connsiteX7" fmla="*/ 871513 w 925253"/>
              <a:gd name="connsiteY7" fmla="*/ 476584 h 657889"/>
              <a:gd name="connsiteX8" fmla="*/ 916435 w 925253"/>
              <a:gd name="connsiteY8" fmla="*/ 188356 h 657889"/>
              <a:gd name="connsiteX0" fmla="*/ 796516 w 925253"/>
              <a:gd name="connsiteY0" fmla="*/ 6385 h 642389"/>
              <a:gd name="connsiteX1" fmla="*/ 205135 w 925253"/>
              <a:gd name="connsiteY1" fmla="*/ 62278 h 642389"/>
              <a:gd name="connsiteX2" fmla="*/ 19443 w 925253"/>
              <a:gd name="connsiteY2" fmla="*/ 238770 h 642389"/>
              <a:gd name="connsiteX3" fmla="*/ 232089 w 925253"/>
              <a:gd name="connsiteY3" fmla="*/ 575019 h 642389"/>
              <a:gd name="connsiteX4" fmla="*/ 238982 w 925253"/>
              <a:gd name="connsiteY4" fmla="*/ 642389 h 642389"/>
              <a:gd name="connsiteX5" fmla="*/ 354772 w 925253"/>
              <a:gd name="connsiteY5" fmla="*/ 601008 h 642389"/>
              <a:gd name="connsiteX6" fmla="*/ 555775 w 925253"/>
              <a:gd name="connsiteY6" fmla="*/ 595044 h 642389"/>
              <a:gd name="connsiteX7" fmla="*/ 871513 w 925253"/>
              <a:gd name="connsiteY7" fmla="*/ 461084 h 642389"/>
              <a:gd name="connsiteX8" fmla="*/ 916435 w 925253"/>
              <a:gd name="connsiteY8" fmla="*/ 172856 h 642389"/>
              <a:gd name="connsiteX0" fmla="*/ 796516 w 925253"/>
              <a:gd name="connsiteY0" fmla="*/ 21300 h 657304"/>
              <a:gd name="connsiteX1" fmla="*/ 205135 w 925253"/>
              <a:gd name="connsiteY1" fmla="*/ 77193 h 657304"/>
              <a:gd name="connsiteX2" fmla="*/ 19443 w 925253"/>
              <a:gd name="connsiteY2" fmla="*/ 253685 h 657304"/>
              <a:gd name="connsiteX3" fmla="*/ 232089 w 925253"/>
              <a:gd name="connsiteY3" fmla="*/ 589934 h 657304"/>
              <a:gd name="connsiteX4" fmla="*/ 238982 w 925253"/>
              <a:gd name="connsiteY4" fmla="*/ 657304 h 657304"/>
              <a:gd name="connsiteX5" fmla="*/ 354772 w 925253"/>
              <a:gd name="connsiteY5" fmla="*/ 615923 h 657304"/>
              <a:gd name="connsiteX6" fmla="*/ 555775 w 925253"/>
              <a:gd name="connsiteY6" fmla="*/ 609959 h 657304"/>
              <a:gd name="connsiteX7" fmla="*/ 871513 w 925253"/>
              <a:gd name="connsiteY7" fmla="*/ 475999 h 657304"/>
              <a:gd name="connsiteX8" fmla="*/ 916435 w 925253"/>
              <a:gd name="connsiteY8" fmla="*/ 187771 h 657304"/>
              <a:gd name="connsiteX0" fmla="*/ 796516 w 925253"/>
              <a:gd name="connsiteY0" fmla="*/ 23028 h 659032"/>
              <a:gd name="connsiteX1" fmla="*/ 205135 w 925253"/>
              <a:gd name="connsiteY1" fmla="*/ 78921 h 659032"/>
              <a:gd name="connsiteX2" fmla="*/ 19443 w 925253"/>
              <a:gd name="connsiteY2" fmla="*/ 255413 h 659032"/>
              <a:gd name="connsiteX3" fmla="*/ 232089 w 925253"/>
              <a:gd name="connsiteY3" fmla="*/ 591662 h 659032"/>
              <a:gd name="connsiteX4" fmla="*/ 238982 w 925253"/>
              <a:gd name="connsiteY4" fmla="*/ 659032 h 659032"/>
              <a:gd name="connsiteX5" fmla="*/ 354772 w 925253"/>
              <a:gd name="connsiteY5" fmla="*/ 617651 h 659032"/>
              <a:gd name="connsiteX6" fmla="*/ 555775 w 925253"/>
              <a:gd name="connsiteY6" fmla="*/ 611687 h 659032"/>
              <a:gd name="connsiteX7" fmla="*/ 871513 w 925253"/>
              <a:gd name="connsiteY7" fmla="*/ 477727 h 659032"/>
              <a:gd name="connsiteX8" fmla="*/ 916435 w 925253"/>
              <a:gd name="connsiteY8" fmla="*/ 189499 h 659032"/>
              <a:gd name="connsiteX0" fmla="*/ 796516 w 925253"/>
              <a:gd name="connsiteY0" fmla="*/ 24296 h 660300"/>
              <a:gd name="connsiteX1" fmla="*/ 205135 w 925253"/>
              <a:gd name="connsiteY1" fmla="*/ 80189 h 660300"/>
              <a:gd name="connsiteX2" fmla="*/ 19443 w 925253"/>
              <a:gd name="connsiteY2" fmla="*/ 256681 h 660300"/>
              <a:gd name="connsiteX3" fmla="*/ 232089 w 925253"/>
              <a:gd name="connsiteY3" fmla="*/ 592930 h 660300"/>
              <a:gd name="connsiteX4" fmla="*/ 238982 w 925253"/>
              <a:gd name="connsiteY4" fmla="*/ 660300 h 660300"/>
              <a:gd name="connsiteX5" fmla="*/ 354772 w 925253"/>
              <a:gd name="connsiteY5" fmla="*/ 618919 h 660300"/>
              <a:gd name="connsiteX6" fmla="*/ 555775 w 925253"/>
              <a:gd name="connsiteY6" fmla="*/ 612955 h 660300"/>
              <a:gd name="connsiteX7" fmla="*/ 871513 w 925253"/>
              <a:gd name="connsiteY7" fmla="*/ 478995 h 660300"/>
              <a:gd name="connsiteX8" fmla="*/ 916435 w 925253"/>
              <a:gd name="connsiteY8" fmla="*/ 190767 h 660300"/>
              <a:gd name="connsiteX0" fmla="*/ 796516 w 925253"/>
              <a:gd name="connsiteY0" fmla="*/ 24296 h 660300"/>
              <a:gd name="connsiteX1" fmla="*/ 205135 w 925253"/>
              <a:gd name="connsiteY1" fmla="*/ 80189 h 660300"/>
              <a:gd name="connsiteX2" fmla="*/ 19443 w 925253"/>
              <a:gd name="connsiteY2" fmla="*/ 256681 h 660300"/>
              <a:gd name="connsiteX3" fmla="*/ 232089 w 925253"/>
              <a:gd name="connsiteY3" fmla="*/ 592930 h 660300"/>
              <a:gd name="connsiteX4" fmla="*/ 238982 w 925253"/>
              <a:gd name="connsiteY4" fmla="*/ 660300 h 660300"/>
              <a:gd name="connsiteX5" fmla="*/ 354772 w 925253"/>
              <a:gd name="connsiteY5" fmla="*/ 618919 h 660300"/>
              <a:gd name="connsiteX6" fmla="*/ 555775 w 925253"/>
              <a:gd name="connsiteY6" fmla="*/ 612955 h 660300"/>
              <a:gd name="connsiteX7" fmla="*/ 871513 w 925253"/>
              <a:gd name="connsiteY7" fmla="*/ 478995 h 660300"/>
              <a:gd name="connsiteX8" fmla="*/ 916435 w 925253"/>
              <a:gd name="connsiteY8" fmla="*/ 190767 h 660300"/>
              <a:gd name="connsiteX0" fmla="*/ 796516 w 925253"/>
              <a:gd name="connsiteY0" fmla="*/ 24462 h 660466"/>
              <a:gd name="connsiteX1" fmla="*/ 203578 w 925253"/>
              <a:gd name="connsiteY1" fmla="*/ 79486 h 660466"/>
              <a:gd name="connsiteX2" fmla="*/ 19443 w 925253"/>
              <a:gd name="connsiteY2" fmla="*/ 256847 h 660466"/>
              <a:gd name="connsiteX3" fmla="*/ 232089 w 925253"/>
              <a:gd name="connsiteY3" fmla="*/ 593096 h 660466"/>
              <a:gd name="connsiteX4" fmla="*/ 238982 w 925253"/>
              <a:gd name="connsiteY4" fmla="*/ 660466 h 660466"/>
              <a:gd name="connsiteX5" fmla="*/ 354772 w 925253"/>
              <a:gd name="connsiteY5" fmla="*/ 619085 h 660466"/>
              <a:gd name="connsiteX6" fmla="*/ 555775 w 925253"/>
              <a:gd name="connsiteY6" fmla="*/ 613121 h 660466"/>
              <a:gd name="connsiteX7" fmla="*/ 871513 w 925253"/>
              <a:gd name="connsiteY7" fmla="*/ 479161 h 660466"/>
              <a:gd name="connsiteX8" fmla="*/ 916435 w 925253"/>
              <a:gd name="connsiteY8" fmla="*/ 190933 h 660466"/>
              <a:gd name="connsiteX0" fmla="*/ 796516 w 871513"/>
              <a:gd name="connsiteY0" fmla="*/ 24462 h 660466"/>
              <a:gd name="connsiteX1" fmla="*/ 203578 w 871513"/>
              <a:gd name="connsiteY1" fmla="*/ 79486 h 660466"/>
              <a:gd name="connsiteX2" fmla="*/ 19443 w 871513"/>
              <a:gd name="connsiteY2" fmla="*/ 256847 h 660466"/>
              <a:gd name="connsiteX3" fmla="*/ 232089 w 871513"/>
              <a:gd name="connsiteY3" fmla="*/ 593096 h 660466"/>
              <a:gd name="connsiteX4" fmla="*/ 238982 w 871513"/>
              <a:gd name="connsiteY4" fmla="*/ 660466 h 660466"/>
              <a:gd name="connsiteX5" fmla="*/ 354772 w 871513"/>
              <a:gd name="connsiteY5" fmla="*/ 619085 h 660466"/>
              <a:gd name="connsiteX6" fmla="*/ 555775 w 871513"/>
              <a:gd name="connsiteY6" fmla="*/ 613121 h 660466"/>
              <a:gd name="connsiteX7" fmla="*/ 871513 w 871513"/>
              <a:gd name="connsiteY7" fmla="*/ 479161 h 660466"/>
              <a:gd name="connsiteX0" fmla="*/ 796516 w 907656"/>
              <a:gd name="connsiteY0" fmla="*/ 24462 h 660466"/>
              <a:gd name="connsiteX1" fmla="*/ 203578 w 907656"/>
              <a:gd name="connsiteY1" fmla="*/ 79486 h 660466"/>
              <a:gd name="connsiteX2" fmla="*/ 19443 w 907656"/>
              <a:gd name="connsiteY2" fmla="*/ 256847 h 660466"/>
              <a:gd name="connsiteX3" fmla="*/ 232089 w 907656"/>
              <a:gd name="connsiteY3" fmla="*/ 593096 h 660466"/>
              <a:gd name="connsiteX4" fmla="*/ 238982 w 907656"/>
              <a:gd name="connsiteY4" fmla="*/ 660466 h 660466"/>
              <a:gd name="connsiteX5" fmla="*/ 354772 w 907656"/>
              <a:gd name="connsiteY5" fmla="*/ 619085 h 660466"/>
              <a:gd name="connsiteX6" fmla="*/ 555775 w 907656"/>
              <a:gd name="connsiteY6" fmla="*/ 613121 h 660466"/>
              <a:gd name="connsiteX7" fmla="*/ 907656 w 907656"/>
              <a:gd name="connsiteY7" fmla="*/ 410521 h 660466"/>
              <a:gd name="connsiteX0" fmla="*/ 796516 w 907656"/>
              <a:gd name="connsiteY0" fmla="*/ 24462 h 660466"/>
              <a:gd name="connsiteX1" fmla="*/ 203578 w 907656"/>
              <a:gd name="connsiteY1" fmla="*/ 79486 h 660466"/>
              <a:gd name="connsiteX2" fmla="*/ 19443 w 907656"/>
              <a:gd name="connsiteY2" fmla="*/ 256847 h 660466"/>
              <a:gd name="connsiteX3" fmla="*/ 232089 w 907656"/>
              <a:gd name="connsiteY3" fmla="*/ 593096 h 660466"/>
              <a:gd name="connsiteX4" fmla="*/ 238982 w 907656"/>
              <a:gd name="connsiteY4" fmla="*/ 660466 h 660466"/>
              <a:gd name="connsiteX5" fmla="*/ 354772 w 907656"/>
              <a:gd name="connsiteY5" fmla="*/ 619085 h 660466"/>
              <a:gd name="connsiteX6" fmla="*/ 555775 w 907656"/>
              <a:gd name="connsiteY6" fmla="*/ 613121 h 660466"/>
              <a:gd name="connsiteX7" fmla="*/ 907656 w 907656"/>
              <a:gd name="connsiteY7" fmla="*/ 410521 h 660466"/>
              <a:gd name="connsiteX0" fmla="*/ 796516 w 907656"/>
              <a:gd name="connsiteY0" fmla="*/ 24462 h 660466"/>
              <a:gd name="connsiteX1" fmla="*/ 203578 w 907656"/>
              <a:gd name="connsiteY1" fmla="*/ 79486 h 660466"/>
              <a:gd name="connsiteX2" fmla="*/ 19443 w 907656"/>
              <a:gd name="connsiteY2" fmla="*/ 256847 h 660466"/>
              <a:gd name="connsiteX3" fmla="*/ 232089 w 907656"/>
              <a:gd name="connsiteY3" fmla="*/ 593096 h 660466"/>
              <a:gd name="connsiteX4" fmla="*/ 238982 w 907656"/>
              <a:gd name="connsiteY4" fmla="*/ 660466 h 660466"/>
              <a:gd name="connsiteX5" fmla="*/ 354772 w 907656"/>
              <a:gd name="connsiteY5" fmla="*/ 619085 h 660466"/>
              <a:gd name="connsiteX6" fmla="*/ 555775 w 907656"/>
              <a:gd name="connsiteY6" fmla="*/ 613121 h 660466"/>
              <a:gd name="connsiteX7" fmla="*/ 907656 w 907656"/>
              <a:gd name="connsiteY7" fmla="*/ 410521 h 660466"/>
              <a:gd name="connsiteX0" fmla="*/ 796516 w 907656"/>
              <a:gd name="connsiteY0" fmla="*/ 24462 h 660466"/>
              <a:gd name="connsiteX1" fmla="*/ 203578 w 907656"/>
              <a:gd name="connsiteY1" fmla="*/ 79486 h 660466"/>
              <a:gd name="connsiteX2" fmla="*/ 19443 w 907656"/>
              <a:gd name="connsiteY2" fmla="*/ 256847 h 660466"/>
              <a:gd name="connsiteX3" fmla="*/ 232089 w 907656"/>
              <a:gd name="connsiteY3" fmla="*/ 593096 h 660466"/>
              <a:gd name="connsiteX4" fmla="*/ 238982 w 907656"/>
              <a:gd name="connsiteY4" fmla="*/ 660466 h 660466"/>
              <a:gd name="connsiteX5" fmla="*/ 354772 w 907656"/>
              <a:gd name="connsiteY5" fmla="*/ 619085 h 660466"/>
              <a:gd name="connsiteX6" fmla="*/ 555775 w 907656"/>
              <a:gd name="connsiteY6" fmla="*/ 613121 h 660466"/>
              <a:gd name="connsiteX7" fmla="*/ 907656 w 907656"/>
              <a:gd name="connsiteY7" fmla="*/ 410521 h 660466"/>
              <a:gd name="connsiteX0" fmla="*/ 796516 w 906206"/>
              <a:gd name="connsiteY0" fmla="*/ 24462 h 660466"/>
              <a:gd name="connsiteX1" fmla="*/ 203578 w 906206"/>
              <a:gd name="connsiteY1" fmla="*/ 79486 h 660466"/>
              <a:gd name="connsiteX2" fmla="*/ 19443 w 906206"/>
              <a:gd name="connsiteY2" fmla="*/ 256847 h 660466"/>
              <a:gd name="connsiteX3" fmla="*/ 232089 w 906206"/>
              <a:gd name="connsiteY3" fmla="*/ 593096 h 660466"/>
              <a:gd name="connsiteX4" fmla="*/ 238982 w 906206"/>
              <a:gd name="connsiteY4" fmla="*/ 660466 h 660466"/>
              <a:gd name="connsiteX5" fmla="*/ 354772 w 906206"/>
              <a:gd name="connsiteY5" fmla="*/ 619085 h 660466"/>
              <a:gd name="connsiteX6" fmla="*/ 555775 w 906206"/>
              <a:gd name="connsiteY6" fmla="*/ 613121 h 660466"/>
              <a:gd name="connsiteX7" fmla="*/ 906206 w 906206"/>
              <a:gd name="connsiteY7" fmla="*/ 405534 h 660466"/>
              <a:gd name="connsiteX0" fmla="*/ 796516 w 906206"/>
              <a:gd name="connsiteY0" fmla="*/ 24462 h 660466"/>
              <a:gd name="connsiteX1" fmla="*/ 203578 w 906206"/>
              <a:gd name="connsiteY1" fmla="*/ 79486 h 660466"/>
              <a:gd name="connsiteX2" fmla="*/ 19443 w 906206"/>
              <a:gd name="connsiteY2" fmla="*/ 256847 h 660466"/>
              <a:gd name="connsiteX3" fmla="*/ 232089 w 906206"/>
              <a:gd name="connsiteY3" fmla="*/ 593096 h 660466"/>
              <a:gd name="connsiteX4" fmla="*/ 238982 w 906206"/>
              <a:gd name="connsiteY4" fmla="*/ 660466 h 660466"/>
              <a:gd name="connsiteX5" fmla="*/ 354772 w 906206"/>
              <a:gd name="connsiteY5" fmla="*/ 619085 h 660466"/>
              <a:gd name="connsiteX6" fmla="*/ 555775 w 906206"/>
              <a:gd name="connsiteY6" fmla="*/ 613121 h 660466"/>
              <a:gd name="connsiteX7" fmla="*/ 906206 w 906206"/>
              <a:gd name="connsiteY7" fmla="*/ 405534 h 660466"/>
              <a:gd name="connsiteX0" fmla="*/ 796516 w 906206"/>
              <a:gd name="connsiteY0" fmla="*/ 24462 h 660466"/>
              <a:gd name="connsiteX1" fmla="*/ 203578 w 906206"/>
              <a:gd name="connsiteY1" fmla="*/ 79486 h 660466"/>
              <a:gd name="connsiteX2" fmla="*/ 19443 w 906206"/>
              <a:gd name="connsiteY2" fmla="*/ 256847 h 660466"/>
              <a:gd name="connsiteX3" fmla="*/ 232089 w 906206"/>
              <a:gd name="connsiteY3" fmla="*/ 593096 h 660466"/>
              <a:gd name="connsiteX4" fmla="*/ 238982 w 906206"/>
              <a:gd name="connsiteY4" fmla="*/ 660466 h 660466"/>
              <a:gd name="connsiteX5" fmla="*/ 354772 w 906206"/>
              <a:gd name="connsiteY5" fmla="*/ 619085 h 660466"/>
              <a:gd name="connsiteX6" fmla="*/ 555775 w 906206"/>
              <a:gd name="connsiteY6" fmla="*/ 613121 h 660466"/>
              <a:gd name="connsiteX7" fmla="*/ 906206 w 906206"/>
              <a:gd name="connsiteY7" fmla="*/ 405534 h 660466"/>
              <a:gd name="connsiteX0" fmla="*/ 796516 w 906206"/>
              <a:gd name="connsiteY0" fmla="*/ 24462 h 660466"/>
              <a:gd name="connsiteX1" fmla="*/ 203578 w 906206"/>
              <a:gd name="connsiteY1" fmla="*/ 79486 h 660466"/>
              <a:gd name="connsiteX2" fmla="*/ 19443 w 906206"/>
              <a:gd name="connsiteY2" fmla="*/ 256847 h 660466"/>
              <a:gd name="connsiteX3" fmla="*/ 232089 w 906206"/>
              <a:gd name="connsiteY3" fmla="*/ 593096 h 660466"/>
              <a:gd name="connsiteX4" fmla="*/ 238982 w 906206"/>
              <a:gd name="connsiteY4" fmla="*/ 660466 h 660466"/>
              <a:gd name="connsiteX5" fmla="*/ 354772 w 906206"/>
              <a:gd name="connsiteY5" fmla="*/ 619085 h 660466"/>
              <a:gd name="connsiteX6" fmla="*/ 555775 w 906206"/>
              <a:gd name="connsiteY6" fmla="*/ 613121 h 660466"/>
              <a:gd name="connsiteX7" fmla="*/ 906206 w 906206"/>
              <a:gd name="connsiteY7" fmla="*/ 405534 h 660466"/>
              <a:gd name="connsiteX0" fmla="*/ 796516 w 906206"/>
              <a:gd name="connsiteY0" fmla="*/ 24462 h 660466"/>
              <a:gd name="connsiteX1" fmla="*/ 203578 w 906206"/>
              <a:gd name="connsiteY1" fmla="*/ 79486 h 660466"/>
              <a:gd name="connsiteX2" fmla="*/ 19443 w 906206"/>
              <a:gd name="connsiteY2" fmla="*/ 256847 h 660466"/>
              <a:gd name="connsiteX3" fmla="*/ 232089 w 906206"/>
              <a:gd name="connsiteY3" fmla="*/ 593096 h 660466"/>
              <a:gd name="connsiteX4" fmla="*/ 238982 w 906206"/>
              <a:gd name="connsiteY4" fmla="*/ 660466 h 660466"/>
              <a:gd name="connsiteX5" fmla="*/ 354772 w 906206"/>
              <a:gd name="connsiteY5" fmla="*/ 619085 h 660466"/>
              <a:gd name="connsiteX6" fmla="*/ 555775 w 906206"/>
              <a:gd name="connsiteY6" fmla="*/ 613121 h 660466"/>
              <a:gd name="connsiteX7" fmla="*/ 906206 w 906206"/>
              <a:gd name="connsiteY7" fmla="*/ 405534 h 660466"/>
              <a:gd name="connsiteX0" fmla="*/ 796516 w 906206"/>
              <a:gd name="connsiteY0" fmla="*/ 24462 h 660466"/>
              <a:gd name="connsiteX1" fmla="*/ 203578 w 906206"/>
              <a:gd name="connsiteY1" fmla="*/ 79486 h 660466"/>
              <a:gd name="connsiteX2" fmla="*/ 19443 w 906206"/>
              <a:gd name="connsiteY2" fmla="*/ 256847 h 660466"/>
              <a:gd name="connsiteX3" fmla="*/ 232089 w 906206"/>
              <a:gd name="connsiteY3" fmla="*/ 593096 h 660466"/>
              <a:gd name="connsiteX4" fmla="*/ 238982 w 906206"/>
              <a:gd name="connsiteY4" fmla="*/ 660466 h 660466"/>
              <a:gd name="connsiteX5" fmla="*/ 354772 w 906206"/>
              <a:gd name="connsiteY5" fmla="*/ 619085 h 660466"/>
              <a:gd name="connsiteX6" fmla="*/ 555775 w 906206"/>
              <a:gd name="connsiteY6" fmla="*/ 613121 h 660466"/>
              <a:gd name="connsiteX7" fmla="*/ 906206 w 906206"/>
              <a:gd name="connsiteY7" fmla="*/ 405534 h 660466"/>
              <a:gd name="connsiteX0" fmla="*/ 796516 w 906206"/>
              <a:gd name="connsiteY0" fmla="*/ 24462 h 660466"/>
              <a:gd name="connsiteX1" fmla="*/ 203578 w 906206"/>
              <a:gd name="connsiteY1" fmla="*/ 79486 h 660466"/>
              <a:gd name="connsiteX2" fmla="*/ 19443 w 906206"/>
              <a:gd name="connsiteY2" fmla="*/ 256847 h 660466"/>
              <a:gd name="connsiteX3" fmla="*/ 232089 w 906206"/>
              <a:gd name="connsiteY3" fmla="*/ 593096 h 660466"/>
              <a:gd name="connsiteX4" fmla="*/ 238982 w 906206"/>
              <a:gd name="connsiteY4" fmla="*/ 660466 h 660466"/>
              <a:gd name="connsiteX5" fmla="*/ 354772 w 906206"/>
              <a:gd name="connsiteY5" fmla="*/ 619085 h 660466"/>
              <a:gd name="connsiteX6" fmla="*/ 555775 w 906206"/>
              <a:gd name="connsiteY6" fmla="*/ 613121 h 660466"/>
              <a:gd name="connsiteX7" fmla="*/ 906206 w 906206"/>
              <a:gd name="connsiteY7" fmla="*/ 405534 h 66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206" h="660466">
                <a:moveTo>
                  <a:pt x="796516" y="24462"/>
                </a:moveTo>
                <a:cubicBezTo>
                  <a:pt x="582196" y="-37768"/>
                  <a:pt x="332110" y="32895"/>
                  <a:pt x="203578" y="79486"/>
                </a:cubicBezTo>
                <a:cubicBezTo>
                  <a:pt x="75046" y="126077"/>
                  <a:pt x="65228" y="156016"/>
                  <a:pt x="19443" y="256847"/>
                </a:cubicBezTo>
                <a:cubicBezTo>
                  <a:pt x="-29803" y="393776"/>
                  <a:pt x="5299" y="518706"/>
                  <a:pt x="232089" y="593096"/>
                </a:cubicBezTo>
                <a:cubicBezTo>
                  <a:pt x="285239" y="611098"/>
                  <a:pt x="238982" y="660466"/>
                  <a:pt x="238982" y="660466"/>
                </a:cubicBezTo>
                <a:cubicBezTo>
                  <a:pt x="247518" y="659701"/>
                  <a:pt x="301973" y="626976"/>
                  <a:pt x="354772" y="619085"/>
                </a:cubicBezTo>
                <a:cubicBezTo>
                  <a:pt x="407571" y="611194"/>
                  <a:pt x="483775" y="627430"/>
                  <a:pt x="555775" y="613121"/>
                </a:cubicBezTo>
                <a:cubicBezTo>
                  <a:pt x="627775" y="598812"/>
                  <a:pt x="866839" y="543580"/>
                  <a:pt x="906206" y="405534"/>
                </a:cubicBez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1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293528E-0CA3-4E56-B7A0-091C0AB0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274D59-F7B4-4DE2-9979-A9DB511BE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0" y="4976537"/>
            <a:ext cx="10658121" cy="8759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Realidade Diminuida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1711" y="313659"/>
            <a:ext cx="11418399" cy="4399017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0 w 7680682"/>
              <a:gd name="connsiteY4" fmla="*/ 60538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42138 w 7680682"/>
              <a:gd name="connsiteY4" fmla="*/ 40219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9875 w 7688439"/>
              <a:gd name="connsiteY0" fmla="*/ 6433518 h 6433552"/>
              <a:gd name="connsiteX1" fmla="*/ 6560587 w 7688439"/>
              <a:gd name="connsiteY1" fmla="*/ 6424418 h 6433552"/>
              <a:gd name="connsiteX2" fmla="*/ 995539 w 7688439"/>
              <a:gd name="connsiteY2" fmla="*/ 6393888 h 6433552"/>
              <a:gd name="connsiteX3" fmla="*/ 7757 w 7688439"/>
              <a:gd name="connsiteY3" fmla="*/ 6365104 h 6433552"/>
              <a:gd name="connsiteX4" fmla="*/ 49895 w 7688439"/>
              <a:gd name="connsiteY4" fmla="*/ 40219 h 6433552"/>
              <a:gd name="connsiteX5" fmla="*/ 241539 w 7688439"/>
              <a:gd name="connsiteY5" fmla="*/ 0 h 6433552"/>
              <a:gd name="connsiteX6" fmla="*/ 6439076 w 7688439"/>
              <a:gd name="connsiteY6" fmla="*/ 28166 h 6433552"/>
              <a:gd name="connsiteX7" fmla="*/ 7639227 w 7688439"/>
              <a:gd name="connsiteY7" fmla="*/ 58697 h 6433552"/>
              <a:gd name="connsiteX8" fmla="*/ 7567789 w 7688439"/>
              <a:gd name="connsiteY8" fmla="*/ 6302294 h 6433552"/>
              <a:gd name="connsiteX9" fmla="*/ 7402081 w 7688439"/>
              <a:gd name="connsiteY9" fmla="*/ 6430320 h 6433552"/>
              <a:gd name="connsiteX10" fmla="*/ 7149875 w 7688439"/>
              <a:gd name="connsiteY10" fmla="*/ 6433518 h 6433552"/>
              <a:gd name="connsiteX0" fmla="*/ 7149875 w 7664186"/>
              <a:gd name="connsiteY0" fmla="*/ 6433518 h 6433552"/>
              <a:gd name="connsiteX1" fmla="*/ 6560587 w 7664186"/>
              <a:gd name="connsiteY1" fmla="*/ 6424418 h 6433552"/>
              <a:gd name="connsiteX2" fmla="*/ 995539 w 7664186"/>
              <a:gd name="connsiteY2" fmla="*/ 6393888 h 6433552"/>
              <a:gd name="connsiteX3" fmla="*/ 7757 w 7664186"/>
              <a:gd name="connsiteY3" fmla="*/ 6365104 h 6433552"/>
              <a:gd name="connsiteX4" fmla="*/ 49895 w 7664186"/>
              <a:gd name="connsiteY4" fmla="*/ 40219 h 6433552"/>
              <a:gd name="connsiteX5" fmla="*/ 241539 w 7664186"/>
              <a:gd name="connsiteY5" fmla="*/ 0 h 6433552"/>
              <a:gd name="connsiteX6" fmla="*/ 6439076 w 7664186"/>
              <a:gd name="connsiteY6" fmla="*/ 28166 h 6433552"/>
              <a:gd name="connsiteX7" fmla="*/ 7639227 w 7664186"/>
              <a:gd name="connsiteY7" fmla="*/ 58697 h 6433552"/>
              <a:gd name="connsiteX8" fmla="*/ 7567789 w 7664186"/>
              <a:gd name="connsiteY8" fmla="*/ 6302294 h 6433552"/>
              <a:gd name="connsiteX9" fmla="*/ 7402081 w 7664186"/>
              <a:gd name="connsiteY9" fmla="*/ 6430320 h 6433552"/>
              <a:gd name="connsiteX10" fmla="*/ 7149875 w 7664186"/>
              <a:gd name="connsiteY10" fmla="*/ 6433518 h 6433552"/>
              <a:gd name="connsiteX0" fmla="*/ 7149875 w 7657158"/>
              <a:gd name="connsiteY0" fmla="*/ 6433518 h 6433552"/>
              <a:gd name="connsiteX1" fmla="*/ 6560587 w 7657158"/>
              <a:gd name="connsiteY1" fmla="*/ 6424418 h 6433552"/>
              <a:gd name="connsiteX2" fmla="*/ 995539 w 7657158"/>
              <a:gd name="connsiteY2" fmla="*/ 6393888 h 6433552"/>
              <a:gd name="connsiteX3" fmla="*/ 7757 w 7657158"/>
              <a:gd name="connsiteY3" fmla="*/ 6365104 h 6433552"/>
              <a:gd name="connsiteX4" fmla="*/ 49895 w 7657158"/>
              <a:gd name="connsiteY4" fmla="*/ 40219 h 6433552"/>
              <a:gd name="connsiteX5" fmla="*/ 241539 w 7657158"/>
              <a:gd name="connsiteY5" fmla="*/ 0 h 6433552"/>
              <a:gd name="connsiteX6" fmla="*/ 6439076 w 7657158"/>
              <a:gd name="connsiteY6" fmla="*/ 28166 h 6433552"/>
              <a:gd name="connsiteX7" fmla="*/ 7639227 w 7657158"/>
              <a:gd name="connsiteY7" fmla="*/ 58697 h 6433552"/>
              <a:gd name="connsiteX8" fmla="*/ 7567789 w 7657158"/>
              <a:gd name="connsiteY8" fmla="*/ 6302294 h 6433552"/>
              <a:gd name="connsiteX9" fmla="*/ 7402081 w 7657158"/>
              <a:gd name="connsiteY9" fmla="*/ 6430320 h 6433552"/>
              <a:gd name="connsiteX10" fmla="*/ 7149875 w 7657158"/>
              <a:gd name="connsiteY10" fmla="*/ 6433518 h 6433552"/>
              <a:gd name="connsiteX0" fmla="*/ 7149875 w 7661310"/>
              <a:gd name="connsiteY0" fmla="*/ 6433518 h 6452113"/>
              <a:gd name="connsiteX1" fmla="*/ 6560587 w 7661310"/>
              <a:gd name="connsiteY1" fmla="*/ 6424418 h 6452113"/>
              <a:gd name="connsiteX2" fmla="*/ 995539 w 7661310"/>
              <a:gd name="connsiteY2" fmla="*/ 6393888 h 6452113"/>
              <a:gd name="connsiteX3" fmla="*/ 7757 w 7661310"/>
              <a:gd name="connsiteY3" fmla="*/ 6365104 h 6452113"/>
              <a:gd name="connsiteX4" fmla="*/ 49895 w 7661310"/>
              <a:gd name="connsiteY4" fmla="*/ 40219 h 6452113"/>
              <a:gd name="connsiteX5" fmla="*/ 241539 w 7661310"/>
              <a:gd name="connsiteY5" fmla="*/ 0 h 6452113"/>
              <a:gd name="connsiteX6" fmla="*/ 6439076 w 7661310"/>
              <a:gd name="connsiteY6" fmla="*/ 28166 h 6452113"/>
              <a:gd name="connsiteX7" fmla="*/ 7639227 w 7661310"/>
              <a:gd name="connsiteY7" fmla="*/ 58697 h 6452113"/>
              <a:gd name="connsiteX8" fmla="*/ 7589645 w 7661310"/>
              <a:gd name="connsiteY8" fmla="*/ 6366021 h 6452113"/>
              <a:gd name="connsiteX9" fmla="*/ 7402081 w 7661310"/>
              <a:gd name="connsiteY9" fmla="*/ 6430320 h 6452113"/>
              <a:gd name="connsiteX10" fmla="*/ 7149875 w 7661310"/>
              <a:gd name="connsiteY10" fmla="*/ 6433518 h 6452113"/>
              <a:gd name="connsiteX0" fmla="*/ 7149875 w 7657523"/>
              <a:gd name="connsiteY0" fmla="*/ 6433518 h 6452112"/>
              <a:gd name="connsiteX1" fmla="*/ 6560587 w 7657523"/>
              <a:gd name="connsiteY1" fmla="*/ 6424418 h 6452112"/>
              <a:gd name="connsiteX2" fmla="*/ 995539 w 7657523"/>
              <a:gd name="connsiteY2" fmla="*/ 6393888 h 6452112"/>
              <a:gd name="connsiteX3" fmla="*/ 7757 w 7657523"/>
              <a:gd name="connsiteY3" fmla="*/ 6365104 h 6452112"/>
              <a:gd name="connsiteX4" fmla="*/ 49895 w 7657523"/>
              <a:gd name="connsiteY4" fmla="*/ 40219 h 6452112"/>
              <a:gd name="connsiteX5" fmla="*/ 241539 w 7657523"/>
              <a:gd name="connsiteY5" fmla="*/ 0 h 6452112"/>
              <a:gd name="connsiteX6" fmla="*/ 6439076 w 7657523"/>
              <a:gd name="connsiteY6" fmla="*/ 28166 h 6452112"/>
              <a:gd name="connsiteX7" fmla="*/ 7639227 w 7657523"/>
              <a:gd name="connsiteY7" fmla="*/ 58697 h 6452112"/>
              <a:gd name="connsiteX8" fmla="*/ 7589645 w 7657523"/>
              <a:gd name="connsiteY8" fmla="*/ 6366021 h 6452112"/>
              <a:gd name="connsiteX9" fmla="*/ 7402081 w 7657523"/>
              <a:gd name="connsiteY9" fmla="*/ 6430320 h 6452112"/>
              <a:gd name="connsiteX10" fmla="*/ 7149875 w 7657523"/>
              <a:gd name="connsiteY10" fmla="*/ 6433518 h 6452112"/>
              <a:gd name="connsiteX0" fmla="*/ 7149875 w 7639227"/>
              <a:gd name="connsiteY0" fmla="*/ 6433518 h 6452112"/>
              <a:gd name="connsiteX1" fmla="*/ 6560587 w 7639227"/>
              <a:gd name="connsiteY1" fmla="*/ 6424418 h 6452112"/>
              <a:gd name="connsiteX2" fmla="*/ 995539 w 7639227"/>
              <a:gd name="connsiteY2" fmla="*/ 6393888 h 6452112"/>
              <a:gd name="connsiteX3" fmla="*/ 7757 w 7639227"/>
              <a:gd name="connsiteY3" fmla="*/ 6365104 h 6452112"/>
              <a:gd name="connsiteX4" fmla="*/ 49895 w 7639227"/>
              <a:gd name="connsiteY4" fmla="*/ 40219 h 6452112"/>
              <a:gd name="connsiteX5" fmla="*/ 241539 w 7639227"/>
              <a:gd name="connsiteY5" fmla="*/ 0 h 6452112"/>
              <a:gd name="connsiteX6" fmla="*/ 6439076 w 7639227"/>
              <a:gd name="connsiteY6" fmla="*/ 28166 h 6452112"/>
              <a:gd name="connsiteX7" fmla="*/ 7639227 w 7639227"/>
              <a:gd name="connsiteY7" fmla="*/ 58697 h 6452112"/>
              <a:gd name="connsiteX8" fmla="*/ 7589645 w 7639227"/>
              <a:gd name="connsiteY8" fmla="*/ 6366021 h 6452112"/>
              <a:gd name="connsiteX9" fmla="*/ 7402081 w 7639227"/>
              <a:gd name="connsiteY9" fmla="*/ 6430320 h 6452112"/>
              <a:gd name="connsiteX10" fmla="*/ 7149875 w 7639227"/>
              <a:gd name="connsiteY10" fmla="*/ 6433518 h 6452112"/>
              <a:gd name="connsiteX0" fmla="*/ 7149875 w 7641711"/>
              <a:gd name="connsiteY0" fmla="*/ 6433518 h 6473199"/>
              <a:gd name="connsiteX1" fmla="*/ 6560587 w 7641711"/>
              <a:gd name="connsiteY1" fmla="*/ 6424418 h 6473199"/>
              <a:gd name="connsiteX2" fmla="*/ 995539 w 7641711"/>
              <a:gd name="connsiteY2" fmla="*/ 6393888 h 6473199"/>
              <a:gd name="connsiteX3" fmla="*/ 7757 w 7641711"/>
              <a:gd name="connsiteY3" fmla="*/ 6365104 h 6473199"/>
              <a:gd name="connsiteX4" fmla="*/ 49895 w 7641711"/>
              <a:gd name="connsiteY4" fmla="*/ 40219 h 6473199"/>
              <a:gd name="connsiteX5" fmla="*/ 241539 w 7641711"/>
              <a:gd name="connsiteY5" fmla="*/ 0 h 6473199"/>
              <a:gd name="connsiteX6" fmla="*/ 6439076 w 7641711"/>
              <a:gd name="connsiteY6" fmla="*/ 28166 h 6473199"/>
              <a:gd name="connsiteX7" fmla="*/ 7639227 w 7641711"/>
              <a:gd name="connsiteY7" fmla="*/ 58697 h 6473199"/>
              <a:gd name="connsiteX8" fmla="*/ 7618786 w 7641711"/>
              <a:gd name="connsiteY8" fmla="*/ 6397885 h 6473199"/>
              <a:gd name="connsiteX9" fmla="*/ 7402081 w 7641711"/>
              <a:gd name="connsiteY9" fmla="*/ 6430320 h 6473199"/>
              <a:gd name="connsiteX10" fmla="*/ 7149875 w 7641711"/>
              <a:gd name="connsiteY10" fmla="*/ 6433518 h 6473199"/>
              <a:gd name="connsiteX0" fmla="*/ 7149875 w 7641711"/>
              <a:gd name="connsiteY0" fmla="*/ 6433518 h 6438168"/>
              <a:gd name="connsiteX1" fmla="*/ 6560587 w 7641711"/>
              <a:gd name="connsiteY1" fmla="*/ 6424418 h 6438168"/>
              <a:gd name="connsiteX2" fmla="*/ 995539 w 7641711"/>
              <a:gd name="connsiteY2" fmla="*/ 6393888 h 6438168"/>
              <a:gd name="connsiteX3" fmla="*/ 7757 w 7641711"/>
              <a:gd name="connsiteY3" fmla="*/ 6365104 h 6438168"/>
              <a:gd name="connsiteX4" fmla="*/ 49895 w 7641711"/>
              <a:gd name="connsiteY4" fmla="*/ 40219 h 6438168"/>
              <a:gd name="connsiteX5" fmla="*/ 241539 w 7641711"/>
              <a:gd name="connsiteY5" fmla="*/ 0 h 6438168"/>
              <a:gd name="connsiteX6" fmla="*/ 6439076 w 7641711"/>
              <a:gd name="connsiteY6" fmla="*/ 28166 h 6438168"/>
              <a:gd name="connsiteX7" fmla="*/ 7639227 w 7641711"/>
              <a:gd name="connsiteY7" fmla="*/ 58697 h 6438168"/>
              <a:gd name="connsiteX8" fmla="*/ 7618786 w 7641711"/>
              <a:gd name="connsiteY8" fmla="*/ 6397885 h 6438168"/>
              <a:gd name="connsiteX9" fmla="*/ 7402081 w 7641711"/>
              <a:gd name="connsiteY9" fmla="*/ 6430320 h 6438168"/>
              <a:gd name="connsiteX10" fmla="*/ 7149875 w 7641711"/>
              <a:gd name="connsiteY10" fmla="*/ 6433518 h 643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41711" h="6438168">
                <a:moveTo>
                  <a:pt x="7149875" y="6433518"/>
                </a:moveTo>
                <a:cubicBezTo>
                  <a:pt x="6975114" y="6433129"/>
                  <a:pt x="6756136" y="6429491"/>
                  <a:pt x="6560587" y="6424418"/>
                </a:cubicBezTo>
                <a:lnTo>
                  <a:pt x="995539" y="6393888"/>
                </a:lnTo>
                <a:lnTo>
                  <a:pt x="7757" y="6365104"/>
                </a:lnTo>
                <a:cubicBezTo>
                  <a:pt x="-20334" y="4216169"/>
                  <a:pt x="35849" y="2148514"/>
                  <a:pt x="49895" y="40219"/>
                </a:cubicBezTo>
                <a:lnTo>
                  <a:pt x="241539" y="0"/>
                </a:lnTo>
                <a:lnTo>
                  <a:pt x="6439076" y="28166"/>
                </a:lnTo>
                <a:cubicBezTo>
                  <a:pt x="6939139" y="58697"/>
                  <a:pt x="7296327" y="28165"/>
                  <a:pt x="7639227" y="58697"/>
                </a:cubicBezTo>
                <a:cubicBezTo>
                  <a:pt x="7638435" y="2070139"/>
                  <a:pt x="7653203" y="4107561"/>
                  <a:pt x="7618786" y="6397885"/>
                </a:cubicBezTo>
                <a:cubicBezTo>
                  <a:pt x="7625166" y="6478264"/>
                  <a:pt x="7566387" y="6409966"/>
                  <a:pt x="7402081" y="6430320"/>
                </a:cubicBezTo>
                <a:cubicBezTo>
                  <a:pt x="7343671" y="6432816"/>
                  <a:pt x="7254732" y="6433752"/>
                  <a:pt x="7149875" y="643351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Espaço Reservado para Conteúdo 10" descr="Mesa de jantar&#10;&#10;Descrição gerada automaticamente">
            <a:extLst>
              <a:ext uri="{FF2B5EF4-FFF2-40B4-BE49-F238E27FC236}">
                <a16:creationId xmlns:a16="http://schemas.microsoft.com/office/drawing/2014/main" id="{FAD36250-59E2-4915-9A8C-E3D966987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7" y="758888"/>
            <a:ext cx="10889025" cy="351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92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A1188B-F6D0-454F-8265-790DD27A8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3D colorful bars">
            <a:extLst>
              <a:ext uri="{FF2B5EF4-FFF2-40B4-BE49-F238E27FC236}">
                <a16:creationId xmlns:a16="http://schemas.microsoft.com/office/drawing/2014/main" id="{A8E35048-C9CD-4592-A426-CEB071511E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05" r="-2" b="-2"/>
          <a:stretch/>
        </p:blipFill>
        <p:spPr>
          <a:xfrm>
            <a:off x="20" y="-154196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508670-65E0-4939-8E5D-98D071CA1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7046">
            <a:off x="543795" y="3143470"/>
            <a:ext cx="5212440" cy="3679176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601" h="725962">
                <a:moveTo>
                  <a:pt x="284667" y="725962"/>
                </a:moveTo>
                <a:cubicBezTo>
                  <a:pt x="313242" y="686910"/>
                  <a:pt x="340657" y="666797"/>
                  <a:pt x="430018" y="637285"/>
                </a:cubicBezTo>
                <a:cubicBezTo>
                  <a:pt x="519379" y="607773"/>
                  <a:pt x="700342" y="633664"/>
                  <a:pt x="820834" y="548891"/>
                </a:cubicBezTo>
                <a:cubicBezTo>
                  <a:pt x="941325" y="464119"/>
                  <a:pt x="978945" y="348264"/>
                  <a:pt x="954560" y="257809"/>
                </a:cubicBezTo>
                <a:cubicBezTo>
                  <a:pt x="930175" y="167354"/>
                  <a:pt x="880075" y="31018"/>
                  <a:pt x="674525" y="6158"/>
                </a:cubicBezTo>
                <a:cubicBezTo>
                  <a:pt x="468976" y="-18702"/>
                  <a:pt x="105460" y="25908"/>
                  <a:pt x="15300" y="247141"/>
                </a:cubicBezTo>
                <a:cubicBezTo>
                  <a:pt x="-20133" y="410209"/>
                  <a:pt x="-9465" y="576801"/>
                  <a:pt x="217325" y="651191"/>
                </a:cubicBezTo>
                <a:cubicBezTo>
                  <a:pt x="270475" y="669193"/>
                  <a:pt x="284667" y="725962"/>
                  <a:pt x="284667" y="725962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680864-F353-4128-88F8-98E04FD76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7046">
            <a:off x="514767" y="3191764"/>
            <a:ext cx="5212440" cy="3679176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601" h="725962">
                <a:moveTo>
                  <a:pt x="284667" y="725962"/>
                </a:moveTo>
                <a:cubicBezTo>
                  <a:pt x="313242" y="686910"/>
                  <a:pt x="340657" y="666797"/>
                  <a:pt x="430018" y="637285"/>
                </a:cubicBezTo>
                <a:cubicBezTo>
                  <a:pt x="519379" y="607773"/>
                  <a:pt x="700342" y="633664"/>
                  <a:pt x="820834" y="548891"/>
                </a:cubicBezTo>
                <a:cubicBezTo>
                  <a:pt x="941325" y="464119"/>
                  <a:pt x="978945" y="348264"/>
                  <a:pt x="954560" y="257809"/>
                </a:cubicBezTo>
                <a:cubicBezTo>
                  <a:pt x="930175" y="167354"/>
                  <a:pt x="880075" y="31018"/>
                  <a:pt x="674525" y="6158"/>
                </a:cubicBezTo>
                <a:cubicBezTo>
                  <a:pt x="468976" y="-18702"/>
                  <a:pt x="105460" y="25908"/>
                  <a:pt x="15300" y="247141"/>
                </a:cubicBezTo>
                <a:cubicBezTo>
                  <a:pt x="-20133" y="410209"/>
                  <a:pt x="-9465" y="576801"/>
                  <a:pt x="217325" y="651191"/>
                </a:cubicBezTo>
                <a:cubicBezTo>
                  <a:pt x="270475" y="669193"/>
                  <a:pt x="284667" y="725962"/>
                  <a:pt x="284667" y="7259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C1ED6-5499-4CC1-88C7-15A95679F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9341" y="3002214"/>
            <a:ext cx="4477789" cy="1706880"/>
          </a:xfrm>
        </p:spPr>
        <p:txBody>
          <a:bodyPr anchor="b">
            <a:normAutofit/>
          </a:bodyPr>
          <a:lstStyle/>
          <a:p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Misturada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C1223-041C-4D1A-99CB-0ACE0A8A4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928" y="4541330"/>
            <a:ext cx="4576174" cy="183104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 </a:t>
            </a:r>
            <a:r>
              <a:rPr lang="en-US" dirty="0" err="1"/>
              <a:t>próximo</a:t>
            </a:r>
            <a:r>
              <a:rPr lang="en-US" dirty="0"/>
              <a:t> </a:t>
            </a:r>
            <a:r>
              <a:rPr lang="en-US" dirty="0" err="1"/>
              <a:t>ciclo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computação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7227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D0940C6F-9A54-410C-9BCD-203E8D97F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46C6CE-72A6-48A2-BAA1-A9BD9AE02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121080" y="0"/>
            <a:ext cx="7070920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51955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596581" y="2601669"/>
                  <a:pt x="7521128" y="5461844"/>
                  <a:pt x="7433327" y="6803646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AFF5CE-B67C-4572-A244-872A4D90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91907" y="958118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0A3E50-2E45-4CFF-B2BC-385EA92D0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095" y="1589343"/>
            <a:ext cx="3065958" cy="2628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VR?mR?Ar?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B69A980-D397-4383-991D-6DC2FB1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5556" y="935488"/>
            <a:ext cx="4587669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65ECCD1-CF5E-4EE6-837B-F9A6958B1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7159" y="912857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9D1E273-BA1B-4E60-B901-B29394F98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877" y="1423326"/>
            <a:ext cx="6039627" cy="401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6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8D9769A-E1A8-4890-A4B7-FF5D5C1DC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030541-939E-4D9D-82AB-34D32FD16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79057" y="2200234"/>
            <a:ext cx="7166759" cy="4187342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51779" h="3793511">
                <a:moveTo>
                  <a:pt x="3798149" y="3417073"/>
                </a:moveTo>
                <a:cubicBezTo>
                  <a:pt x="4257694" y="3448903"/>
                  <a:pt x="4652464" y="3376665"/>
                  <a:pt x="4927311" y="3061336"/>
                </a:cubicBezTo>
                <a:cubicBezTo>
                  <a:pt x="5202158" y="2746007"/>
                  <a:pt x="5426837" y="1957540"/>
                  <a:pt x="5447234" y="1525101"/>
                </a:cubicBezTo>
                <a:cubicBezTo>
                  <a:pt x="5467631" y="1092662"/>
                  <a:pt x="5433316" y="716660"/>
                  <a:pt x="5049696" y="466701"/>
                </a:cubicBezTo>
                <a:cubicBezTo>
                  <a:pt x="4607927" y="262351"/>
                  <a:pt x="2070438" y="-86269"/>
                  <a:pt x="1020994" y="19557"/>
                </a:cubicBezTo>
                <a:cubicBezTo>
                  <a:pt x="535543" y="83769"/>
                  <a:pt x="235013" y="410480"/>
                  <a:pt x="151509" y="783491"/>
                </a:cubicBezTo>
                <a:cubicBezTo>
                  <a:pt x="36175" y="1298843"/>
                  <a:pt x="-191714" y="2499745"/>
                  <a:pt x="319343" y="2939564"/>
                </a:cubicBezTo>
                <a:cubicBezTo>
                  <a:pt x="830400" y="3379383"/>
                  <a:pt x="1915828" y="3438255"/>
                  <a:pt x="3217850" y="3422408"/>
                </a:cubicBezTo>
                <a:cubicBezTo>
                  <a:pt x="3251514" y="3541738"/>
                  <a:pt x="3263298" y="3609004"/>
                  <a:pt x="3232570" y="3793511"/>
                </a:cubicBezTo>
                <a:cubicBezTo>
                  <a:pt x="3517123" y="3635902"/>
                  <a:pt x="3798149" y="3417073"/>
                  <a:pt x="3798149" y="341707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2C72092-2B09-4FBA-B639-9D8632545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7520" y="2255022"/>
            <a:ext cx="7166759" cy="4187342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51779" h="3793511">
                <a:moveTo>
                  <a:pt x="3798149" y="3417073"/>
                </a:moveTo>
                <a:cubicBezTo>
                  <a:pt x="4257694" y="3448903"/>
                  <a:pt x="4652464" y="3376665"/>
                  <a:pt x="4927311" y="3061336"/>
                </a:cubicBezTo>
                <a:cubicBezTo>
                  <a:pt x="5202158" y="2746007"/>
                  <a:pt x="5426837" y="1957540"/>
                  <a:pt x="5447234" y="1525101"/>
                </a:cubicBezTo>
                <a:cubicBezTo>
                  <a:pt x="5467631" y="1092662"/>
                  <a:pt x="5433316" y="716660"/>
                  <a:pt x="5049696" y="466701"/>
                </a:cubicBezTo>
                <a:cubicBezTo>
                  <a:pt x="4607927" y="262351"/>
                  <a:pt x="2070438" y="-86269"/>
                  <a:pt x="1020994" y="19557"/>
                </a:cubicBezTo>
                <a:cubicBezTo>
                  <a:pt x="535543" y="83769"/>
                  <a:pt x="235013" y="410480"/>
                  <a:pt x="151509" y="783491"/>
                </a:cubicBezTo>
                <a:cubicBezTo>
                  <a:pt x="36175" y="1298843"/>
                  <a:pt x="-191714" y="2499745"/>
                  <a:pt x="319343" y="2939564"/>
                </a:cubicBezTo>
                <a:cubicBezTo>
                  <a:pt x="830400" y="3379383"/>
                  <a:pt x="1915828" y="3438255"/>
                  <a:pt x="3217850" y="3422408"/>
                </a:cubicBezTo>
                <a:cubicBezTo>
                  <a:pt x="3251514" y="3541738"/>
                  <a:pt x="3263298" y="3609004"/>
                  <a:pt x="3232570" y="3793511"/>
                </a:cubicBezTo>
                <a:cubicBezTo>
                  <a:pt x="3517123" y="3635902"/>
                  <a:pt x="3798149" y="3417073"/>
                  <a:pt x="3798149" y="341707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DB81DD-8F8C-4933-94B4-0E5595C5A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41748" y="618134"/>
            <a:ext cx="6247268" cy="2432162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3796"/>
              <a:gd name="connsiteX1" fmla="*/ 1155749 w 1726174"/>
              <a:gd name="connsiteY1" fmla="*/ 722386 h 833796"/>
              <a:gd name="connsiteX2" fmla="*/ 1623686 w 1726174"/>
              <a:gd name="connsiteY2" fmla="*/ 619618 h 833796"/>
              <a:gd name="connsiteX3" fmla="*/ 1668834 w 1726174"/>
              <a:gd name="connsiteY3" fmla="*/ 135843 h 833796"/>
              <a:gd name="connsiteX4" fmla="*/ 711953 w 1726174"/>
              <a:gd name="connsiteY4" fmla="*/ 302 h 833796"/>
              <a:gd name="connsiteX5" fmla="*/ 46296 w 1726174"/>
              <a:gd name="connsiteY5" fmla="*/ 158293 h 833796"/>
              <a:gd name="connsiteX6" fmla="*/ 100392 w 1726174"/>
              <a:gd name="connsiteY6" fmla="*/ 627288 h 833796"/>
              <a:gd name="connsiteX7" fmla="*/ 451431 w 1726174"/>
              <a:gd name="connsiteY7" fmla="*/ 707708 h 833796"/>
              <a:gd name="connsiteX8" fmla="*/ 629740 w 1726174"/>
              <a:gd name="connsiteY8" fmla="*/ 833796 h 833796"/>
              <a:gd name="connsiteX9" fmla="*/ 602001 w 1726174"/>
              <a:gd name="connsiteY9" fmla="*/ 787961 h 833796"/>
              <a:gd name="connsiteX10" fmla="*/ 596213 w 1726174"/>
              <a:gd name="connsiteY10" fmla="*/ 719029 h 833796"/>
              <a:gd name="connsiteX0" fmla="*/ 596213 w 1726174"/>
              <a:gd name="connsiteY0" fmla="*/ 719029 h 833796"/>
              <a:gd name="connsiteX1" fmla="*/ 1155749 w 1726174"/>
              <a:gd name="connsiteY1" fmla="*/ 722386 h 833796"/>
              <a:gd name="connsiteX2" fmla="*/ 1623686 w 1726174"/>
              <a:gd name="connsiteY2" fmla="*/ 619618 h 833796"/>
              <a:gd name="connsiteX3" fmla="*/ 1668834 w 1726174"/>
              <a:gd name="connsiteY3" fmla="*/ 135843 h 833796"/>
              <a:gd name="connsiteX4" fmla="*/ 711953 w 1726174"/>
              <a:gd name="connsiteY4" fmla="*/ 302 h 833796"/>
              <a:gd name="connsiteX5" fmla="*/ 46296 w 1726174"/>
              <a:gd name="connsiteY5" fmla="*/ 158293 h 833796"/>
              <a:gd name="connsiteX6" fmla="*/ 100392 w 1726174"/>
              <a:gd name="connsiteY6" fmla="*/ 627288 h 833796"/>
              <a:gd name="connsiteX7" fmla="*/ 451431 w 1726174"/>
              <a:gd name="connsiteY7" fmla="*/ 707708 h 833796"/>
              <a:gd name="connsiteX8" fmla="*/ 629740 w 1726174"/>
              <a:gd name="connsiteY8" fmla="*/ 833796 h 833796"/>
              <a:gd name="connsiteX9" fmla="*/ 602001 w 1726174"/>
              <a:gd name="connsiteY9" fmla="*/ 787961 h 833796"/>
              <a:gd name="connsiteX10" fmla="*/ 596213 w 1726174"/>
              <a:gd name="connsiteY10" fmla="*/ 719029 h 833796"/>
              <a:gd name="connsiteX0" fmla="*/ 596213 w 1726174"/>
              <a:gd name="connsiteY0" fmla="*/ 719029 h 833796"/>
              <a:gd name="connsiteX1" fmla="*/ 1155749 w 1726174"/>
              <a:gd name="connsiteY1" fmla="*/ 722386 h 833796"/>
              <a:gd name="connsiteX2" fmla="*/ 1623686 w 1726174"/>
              <a:gd name="connsiteY2" fmla="*/ 619618 h 833796"/>
              <a:gd name="connsiteX3" fmla="*/ 1668834 w 1726174"/>
              <a:gd name="connsiteY3" fmla="*/ 135843 h 833796"/>
              <a:gd name="connsiteX4" fmla="*/ 711953 w 1726174"/>
              <a:gd name="connsiteY4" fmla="*/ 302 h 833796"/>
              <a:gd name="connsiteX5" fmla="*/ 46296 w 1726174"/>
              <a:gd name="connsiteY5" fmla="*/ 158293 h 833796"/>
              <a:gd name="connsiteX6" fmla="*/ 100392 w 1726174"/>
              <a:gd name="connsiteY6" fmla="*/ 627288 h 833796"/>
              <a:gd name="connsiteX7" fmla="*/ 451431 w 1726174"/>
              <a:gd name="connsiteY7" fmla="*/ 707708 h 833796"/>
              <a:gd name="connsiteX8" fmla="*/ 629740 w 1726174"/>
              <a:gd name="connsiteY8" fmla="*/ 833796 h 833796"/>
              <a:gd name="connsiteX9" fmla="*/ 602001 w 1726174"/>
              <a:gd name="connsiteY9" fmla="*/ 787961 h 833796"/>
              <a:gd name="connsiteX10" fmla="*/ 596213 w 1726174"/>
              <a:gd name="connsiteY10" fmla="*/ 719029 h 833796"/>
              <a:gd name="connsiteX0" fmla="*/ 596095 w 1726056"/>
              <a:gd name="connsiteY0" fmla="*/ 728944 h 843711"/>
              <a:gd name="connsiteX1" fmla="*/ 1155631 w 1726056"/>
              <a:gd name="connsiteY1" fmla="*/ 732301 h 843711"/>
              <a:gd name="connsiteX2" fmla="*/ 1623568 w 1726056"/>
              <a:gd name="connsiteY2" fmla="*/ 629533 h 843711"/>
              <a:gd name="connsiteX3" fmla="*/ 1668716 w 1726056"/>
              <a:gd name="connsiteY3" fmla="*/ 145758 h 843711"/>
              <a:gd name="connsiteX4" fmla="*/ 710246 w 1726056"/>
              <a:gd name="connsiteY4" fmla="*/ 236 h 843711"/>
              <a:gd name="connsiteX5" fmla="*/ 46178 w 1726056"/>
              <a:gd name="connsiteY5" fmla="*/ 168208 h 843711"/>
              <a:gd name="connsiteX6" fmla="*/ 100274 w 1726056"/>
              <a:gd name="connsiteY6" fmla="*/ 637203 h 843711"/>
              <a:gd name="connsiteX7" fmla="*/ 451313 w 1726056"/>
              <a:gd name="connsiteY7" fmla="*/ 717623 h 843711"/>
              <a:gd name="connsiteX8" fmla="*/ 629622 w 1726056"/>
              <a:gd name="connsiteY8" fmla="*/ 843711 h 843711"/>
              <a:gd name="connsiteX9" fmla="*/ 601883 w 1726056"/>
              <a:gd name="connsiteY9" fmla="*/ 797876 h 843711"/>
              <a:gd name="connsiteX10" fmla="*/ 596095 w 1726056"/>
              <a:gd name="connsiteY10" fmla="*/ 728944 h 843711"/>
              <a:gd name="connsiteX0" fmla="*/ 596095 w 1726056"/>
              <a:gd name="connsiteY0" fmla="*/ 728944 h 843711"/>
              <a:gd name="connsiteX1" fmla="*/ 1155631 w 1726056"/>
              <a:gd name="connsiteY1" fmla="*/ 732301 h 843711"/>
              <a:gd name="connsiteX2" fmla="*/ 1623568 w 1726056"/>
              <a:gd name="connsiteY2" fmla="*/ 629533 h 843711"/>
              <a:gd name="connsiteX3" fmla="*/ 1668716 w 1726056"/>
              <a:gd name="connsiteY3" fmla="*/ 145758 h 843711"/>
              <a:gd name="connsiteX4" fmla="*/ 710246 w 1726056"/>
              <a:gd name="connsiteY4" fmla="*/ 236 h 843711"/>
              <a:gd name="connsiteX5" fmla="*/ 46178 w 1726056"/>
              <a:gd name="connsiteY5" fmla="*/ 168208 h 843711"/>
              <a:gd name="connsiteX6" fmla="*/ 100274 w 1726056"/>
              <a:gd name="connsiteY6" fmla="*/ 637203 h 843711"/>
              <a:gd name="connsiteX7" fmla="*/ 451313 w 1726056"/>
              <a:gd name="connsiteY7" fmla="*/ 717623 h 843711"/>
              <a:gd name="connsiteX8" fmla="*/ 629622 w 1726056"/>
              <a:gd name="connsiteY8" fmla="*/ 843711 h 843711"/>
              <a:gd name="connsiteX9" fmla="*/ 601883 w 1726056"/>
              <a:gd name="connsiteY9" fmla="*/ 797876 h 843711"/>
              <a:gd name="connsiteX10" fmla="*/ 596095 w 1726056"/>
              <a:gd name="connsiteY10" fmla="*/ 728944 h 843711"/>
              <a:gd name="connsiteX0" fmla="*/ 596095 w 1726056"/>
              <a:gd name="connsiteY0" fmla="*/ 729476 h 844243"/>
              <a:gd name="connsiteX1" fmla="*/ 1155631 w 1726056"/>
              <a:gd name="connsiteY1" fmla="*/ 732833 h 844243"/>
              <a:gd name="connsiteX2" fmla="*/ 1623568 w 1726056"/>
              <a:gd name="connsiteY2" fmla="*/ 630065 h 844243"/>
              <a:gd name="connsiteX3" fmla="*/ 1668716 w 1726056"/>
              <a:gd name="connsiteY3" fmla="*/ 146290 h 844243"/>
              <a:gd name="connsiteX4" fmla="*/ 710246 w 1726056"/>
              <a:gd name="connsiteY4" fmla="*/ 768 h 844243"/>
              <a:gd name="connsiteX5" fmla="*/ 46178 w 1726056"/>
              <a:gd name="connsiteY5" fmla="*/ 168740 h 844243"/>
              <a:gd name="connsiteX6" fmla="*/ 100274 w 1726056"/>
              <a:gd name="connsiteY6" fmla="*/ 637735 h 844243"/>
              <a:gd name="connsiteX7" fmla="*/ 451313 w 1726056"/>
              <a:gd name="connsiteY7" fmla="*/ 718155 h 844243"/>
              <a:gd name="connsiteX8" fmla="*/ 629622 w 1726056"/>
              <a:gd name="connsiteY8" fmla="*/ 844243 h 844243"/>
              <a:gd name="connsiteX9" fmla="*/ 601883 w 1726056"/>
              <a:gd name="connsiteY9" fmla="*/ 798408 h 844243"/>
              <a:gd name="connsiteX10" fmla="*/ 596095 w 1726056"/>
              <a:gd name="connsiteY10" fmla="*/ 729476 h 844243"/>
              <a:gd name="connsiteX0" fmla="*/ 596095 w 1726056"/>
              <a:gd name="connsiteY0" fmla="*/ 729476 h 844243"/>
              <a:gd name="connsiteX1" fmla="*/ 1155631 w 1726056"/>
              <a:gd name="connsiteY1" fmla="*/ 732833 h 844243"/>
              <a:gd name="connsiteX2" fmla="*/ 1623568 w 1726056"/>
              <a:gd name="connsiteY2" fmla="*/ 630065 h 844243"/>
              <a:gd name="connsiteX3" fmla="*/ 1668716 w 1726056"/>
              <a:gd name="connsiteY3" fmla="*/ 146290 h 844243"/>
              <a:gd name="connsiteX4" fmla="*/ 710246 w 1726056"/>
              <a:gd name="connsiteY4" fmla="*/ 768 h 844243"/>
              <a:gd name="connsiteX5" fmla="*/ 46178 w 1726056"/>
              <a:gd name="connsiteY5" fmla="*/ 168740 h 844243"/>
              <a:gd name="connsiteX6" fmla="*/ 100274 w 1726056"/>
              <a:gd name="connsiteY6" fmla="*/ 637735 h 844243"/>
              <a:gd name="connsiteX7" fmla="*/ 451313 w 1726056"/>
              <a:gd name="connsiteY7" fmla="*/ 718155 h 844243"/>
              <a:gd name="connsiteX8" fmla="*/ 629622 w 1726056"/>
              <a:gd name="connsiteY8" fmla="*/ 844243 h 844243"/>
              <a:gd name="connsiteX9" fmla="*/ 601883 w 1726056"/>
              <a:gd name="connsiteY9" fmla="*/ 798408 h 844243"/>
              <a:gd name="connsiteX10" fmla="*/ 596095 w 1726056"/>
              <a:gd name="connsiteY10" fmla="*/ 729476 h 84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26056" h="844243">
                <a:moveTo>
                  <a:pt x="596095" y="729476"/>
                </a:moveTo>
                <a:cubicBezTo>
                  <a:pt x="661109" y="739868"/>
                  <a:pt x="981208" y="743412"/>
                  <a:pt x="1155631" y="732833"/>
                </a:cubicBezTo>
                <a:cubicBezTo>
                  <a:pt x="1330054" y="722254"/>
                  <a:pt x="1538054" y="727822"/>
                  <a:pt x="1623568" y="630065"/>
                </a:cubicBezTo>
                <a:cubicBezTo>
                  <a:pt x="1709082" y="532308"/>
                  <a:pt x="1780349" y="377557"/>
                  <a:pt x="1668716" y="146290"/>
                </a:cubicBezTo>
                <a:cubicBezTo>
                  <a:pt x="1577926" y="1391"/>
                  <a:pt x="980669" y="-2974"/>
                  <a:pt x="710246" y="768"/>
                </a:cubicBezTo>
                <a:cubicBezTo>
                  <a:pt x="439823" y="4510"/>
                  <a:pt x="147840" y="62579"/>
                  <a:pt x="46178" y="168740"/>
                </a:cubicBezTo>
                <a:cubicBezTo>
                  <a:pt x="-55484" y="274901"/>
                  <a:pt x="32752" y="546166"/>
                  <a:pt x="100274" y="637735"/>
                </a:cubicBezTo>
                <a:cubicBezTo>
                  <a:pt x="167796" y="729304"/>
                  <a:pt x="405212" y="718155"/>
                  <a:pt x="451313" y="718155"/>
                </a:cubicBezTo>
                <a:cubicBezTo>
                  <a:pt x="526895" y="793049"/>
                  <a:pt x="550644" y="827154"/>
                  <a:pt x="629622" y="844243"/>
                </a:cubicBezTo>
                <a:cubicBezTo>
                  <a:pt x="615010" y="820248"/>
                  <a:pt x="617853" y="832539"/>
                  <a:pt x="601883" y="798408"/>
                </a:cubicBezTo>
                <a:cubicBezTo>
                  <a:pt x="585219" y="769261"/>
                  <a:pt x="596095" y="729476"/>
                  <a:pt x="596095" y="72947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10B73D1-A4C3-4A71-836A-5FD28F326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77662" y="659873"/>
            <a:ext cx="6247268" cy="2432162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3796"/>
              <a:gd name="connsiteX1" fmla="*/ 1155749 w 1726174"/>
              <a:gd name="connsiteY1" fmla="*/ 722386 h 833796"/>
              <a:gd name="connsiteX2" fmla="*/ 1623686 w 1726174"/>
              <a:gd name="connsiteY2" fmla="*/ 619618 h 833796"/>
              <a:gd name="connsiteX3" fmla="*/ 1668834 w 1726174"/>
              <a:gd name="connsiteY3" fmla="*/ 135843 h 833796"/>
              <a:gd name="connsiteX4" fmla="*/ 711953 w 1726174"/>
              <a:gd name="connsiteY4" fmla="*/ 302 h 833796"/>
              <a:gd name="connsiteX5" fmla="*/ 46296 w 1726174"/>
              <a:gd name="connsiteY5" fmla="*/ 158293 h 833796"/>
              <a:gd name="connsiteX6" fmla="*/ 100392 w 1726174"/>
              <a:gd name="connsiteY6" fmla="*/ 627288 h 833796"/>
              <a:gd name="connsiteX7" fmla="*/ 451431 w 1726174"/>
              <a:gd name="connsiteY7" fmla="*/ 707708 h 833796"/>
              <a:gd name="connsiteX8" fmla="*/ 629740 w 1726174"/>
              <a:gd name="connsiteY8" fmla="*/ 833796 h 833796"/>
              <a:gd name="connsiteX9" fmla="*/ 602001 w 1726174"/>
              <a:gd name="connsiteY9" fmla="*/ 787961 h 833796"/>
              <a:gd name="connsiteX10" fmla="*/ 596213 w 1726174"/>
              <a:gd name="connsiteY10" fmla="*/ 719029 h 833796"/>
              <a:gd name="connsiteX0" fmla="*/ 596213 w 1726174"/>
              <a:gd name="connsiteY0" fmla="*/ 719029 h 833796"/>
              <a:gd name="connsiteX1" fmla="*/ 1155749 w 1726174"/>
              <a:gd name="connsiteY1" fmla="*/ 722386 h 833796"/>
              <a:gd name="connsiteX2" fmla="*/ 1623686 w 1726174"/>
              <a:gd name="connsiteY2" fmla="*/ 619618 h 833796"/>
              <a:gd name="connsiteX3" fmla="*/ 1668834 w 1726174"/>
              <a:gd name="connsiteY3" fmla="*/ 135843 h 833796"/>
              <a:gd name="connsiteX4" fmla="*/ 711953 w 1726174"/>
              <a:gd name="connsiteY4" fmla="*/ 302 h 833796"/>
              <a:gd name="connsiteX5" fmla="*/ 46296 w 1726174"/>
              <a:gd name="connsiteY5" fmla="*/ 158293 h 833796"/>
              <a:gd name="connsiteX6" fmla="*/ 100392 w 1726174"/>
              <a:gd name="connsiteY6" fmla="*/ 627288 h 833796"/>
              <a:gd name="connsiteX7" fmla="*/ 451431 w 1726174"/>
              <a:gd name="connsiteY7" fmla="*/ 707708 h 833796"/>
              <a:gd name="connsiteX8" fmla="*/ 629740 w 1726174"/>
              <a:gd name="connsiteY8" fmla="*/ 833796 h 833796"/>
              <a:gd name="connsiteX9" fmla="*/ 602001 w 1726174"/>
              <a:gd name="connsiteY9" fmla="*/ 787961 h 833796"/>
              <a:gd name="connsiteX10" fmla="*/ 596213 w 1726174"/>
              <a:gd name="connsiteY10" fmla="*/ 719029 h 833796"/>
              <a:gd name="connsiteX0" fmla="*/ 596213 w 1726174"/>
              <a:gd name="connsiteY0" fmla="*/ 719029 h 833796"/>
              <a:gd name="connsiteX1" fmla="*/ 1155749 w 1726174"/>
              <a:gd name="connsiteY1" fmla="*/ 722386 h 833796"/>
              <a:gd name="connsiteX2" fmla="*/ 1623686 w 1726174"/>
              <a:gd name="connsiteY2" fmla="*/ 619618 h 833796"/>
              <a:gd name="connsiteX3" fmla="*/ 1668834 w 1726174"/>
              <a:gd name="connsiteY3" fmla="*/ 135843 h 833796"/>
              <a:gd name="connsiteX4" fmla="*/ 711953 w 1726174"/>
              <a:gd name="connsiteY4" fmla="*/ 302 h 833796"/>
              <a:gd name="connsiteX5" fmla="*/ 46296 w 1726174"/>
              <a:gd name="connsiteY5" fmla="*/ 158293 h 833796"/>
              <a:gd name="connsiteX6" fmla="*/ 100392 w 1726174"/>
              <a:gd name="connsiteY6" fmla="*/ 627288 h 833796"/>
              <a:gd name="connsiteX7" fmla="*/ 451431 w 1726174"/>
              <a:gd name="connsiteY7" fmla="*/ 707708 h 833796"/>
              <a:gd name="connsiteX8" fmla="*/ 629740 w 1726174"/>
              <a:gd name="connsiteY8" fmla="*/ 833796 h 833796"/>
              <a:gd name="connsiteX9" fmla="*/ 602001 w 1726174"/>
              <a:gd name="connsiteY9" fmla="*/ 787961 h 833796"/>
              <a:gd name="connsiteX10" fmla="*/ 596213 w 1726174"/>
              <a:gd name="connsiteY10" fmla="*/ 719029 h 833796"/>
              <a:gd name="connsiteX0" fmla="*/ 596095 w 1726056"/>
              <a:gd name="connsiteY0" fmla="*/ 728944 h 843711"/>
              <a:gd name="connsiteX1" fmla="*/ 1155631 w 1726056"/>
              <a:gd name="connsiteY1" fmla="*/ 732301 h 843711"/>
              <a:gd name="connsiteX2" fmla="*/ 1623568 w 1726056"/>
              <a:gd name="connsiteY2" fmla="*/ 629533 h 843711"/>
              <a:gd name="connsiteX3" fmla="*/ 1668716 w 1726056"/>
              <a:gd name="connsiteY3" fmla="*/ 145758 h 843711"/>
              <a:gd name="connsiteX4" fmla="*/ 710246 w 1726056"/>
              <a:gd name="connsiteY4" fmla="*/ 236 h 843711"/>
              <a:gd name="connsiteX5" fmla="*/ 46178 w 1726056"/>
              <a:gd name="connsiteY5" fmla="*/ 168208 h 843711"/>
              <a:gd name="connsiteX6" fmla="*/ 100274 w 1726056"/>
              <a:gd name="connsiteY6" fmla="*/ 637203 h 843711"/>
              <a:gd name="connsiteX7" fmla="*/ 451313 w 1726056"/>
              <a:gd name="connsiteY7" fmla="*/ 717623 h 843711"/>
              <a:gd name="connsiteX8" fmla="*/ 629622 w 1726056"/>
              <a:gd name="connsiteY8" fmla="*/ 843711 h 843711"/>
              <a:gd name="connsiteX9" fmla="*/ 601883 w 1726056"/>
              <a:gd name="connsiteY9" fmla="*/ 797876 h 843711"/>
              <a:gd name="connsiteX10" fmla="*/ 596095 w 1726056"/>
              <a:gd name="connsiteY10" fmla="*/ 728944 h 843711"/>
              <a:gd name="connsiteX0" fmla="*/ 596095 w 1726056"/>
              <a:gd name="connsiteY0" fmla="*/ 728944 h 843711"/>
              <a:gd name="connsiteX1" fmla="*/ 1155631 w 1726056"/>
              <a:gd name="connsiteY1" fmla="*/ 732301 h 843711"/>
              <a:gd name="connsiteX2" fmla="*/ 1623568 w 1726056"/>
              <a:gd name="connsiteY2" fmla="*/ 629533 h 843711"/>
              <a:gd name="connsiteX3" fmla="*/ 1668716 w 1726056"/>
              <a:gd name="connsiteY3" fmla="*/ 145758 h 843711"/>
              <a:gd name="connsiteX4" fmla="*/ 710246 w 1726056"/>
              <a:gd name="connsiteY4" fmla="*/ 236 h 843711"/>
              <a:gd name="connsiteX5" fmla="*/ 46178 w 1726056"/>
              <a:gd name="connsiteY5" fmla="*/ 168208 h 843711"/>
              <a:gd name="connsiteX6" fmla="*/ 100274 w 1726056"/>
              <a:gd name="connsiteY6" fmla="*/ 637203 h 843711"/>
              <a:gd name="connsiteX7" fmla="*/ 451313 w 1726056"/>
              <a:gd name="connsiteY7" fmla="*/ 717623 h 843711"/>
              <a:gd name="connsiteX8" fmla="*/ 629622 w 1726056"/>
              <a:gd name="connsiteY8" fmla="*/ 843711 h 843711"/>
              <a:gd name="connsiteX9" fmla="*/ 601883 w 1726056"/>
              <a:gd name="connsiteY9" fmla="*/ 797876 h 843711"/>
              <a:gd name="connsiteX10" fmla="*/ 596095 w 1726056"/>
              <a:gd name="connsiteY10" fmla="*/ 728944 h 843711"/>
              <a:gd name="connsiteX0" fmla="*/ 596095 w 1726056"/>
              <a:gd name="connsiteY0" fmla="*/ 729476 h 844243"/>
              <a:gd name="connsiteX1" fmla="*/ 1155631 w 1726056"/>
              <a:gd name="connsiteY1" fmla="*/ 732833 h 844243"/>
              <a:gd name="connsiteX2" fmla="*/ 1623568 w 1726056"/>
              <a:gd name="connsiteY2" fmla="*/ 630065 h 844243"/>
              <a:gd name="connsiteX3" fmla="*/ 1668716 w 1726056"/>
              <a:gd name="connsiteY3" fmla="*/ 146290 h 844243"/>
              <a:gd name="connsiteX4" fmla="*/ 710246 w 1726056"/>
              <a:gd name="connsiteY4" fmla="*/ 768 h 844243"/>
              <a:gd name="connsiteX5" fmla="*/ 46178 w 1726056"/>
              <a:gd name="connsiteY5" fmla="*/ 168740 h 844243"/>
              <a:gd name="connsiteX6" fmla="*/ 100274 w 1726056"/>
              <a:gd name="connsiteY6" fmla="*/ 637735 h 844243"/>
              <a:gd name="connsiteX7" fmla="*/ 451313 w 1726056"/>
              <a:gd name="connsiteY7" fmla="*/ 718155 h 844243"/>
              <a:gd name="connsiteX8" fmla="*/ 629622 w 1726056"/>
              <a:gd name="connsiteY8" fmla="*/ 844243 h 844243"/>
              <a:gd name="connsiteX9" fmla="*/ 601883 w 1726056"/>
              <a:gd name="connsiteY9" fmla="*/ 798408 h 844243"/>
              <a:gd name="connsiteX10" fmla="*/ 596095 w 1726056"/>
              <a:gd name="connsiteY10" fmla="*/ 729476 h 844243"/>
              <a:gd name="connsiteX0" fmla="*/ 596095 w 1726056"/>
              <a:gd name="connsiteY0" fmla="*/ 729476 h 844243"/>
              <a:gd name="connsiteX1" fmla="*/ 1155631 w 1726056"/>
              <a:gd name="connsiteY1" fmla="*/ 732833 h 844243"/>
              <a:gd name="connsiteX2" fmla="*/ 1623568 w 1726056"/>
              <a:gd name="connsiteY2" fmla="*/ 630065 h 844243"/>
              <a:gd name="connsiteX3" fmla="*/ 1668716 w 1726056"/>
              <a:gd name="connsiteY3" fmla="*/ 146290 h 844243"/>
              <a:gd name="connsiteX4" fmla="*/ 710246 w 1726056"/>
              <a:gd name="connsiteY4" fmla="*/ 768 h 844243"/>
              <a:gd name="connsiteX5" fmla="*/ 46178 w 1726056"/>
              <a:gd name="connsiteY5" fmla="*/ 168740 h 844243"/>
              <a:gd name="connsiteX6" fmla="*/ 100274 w 1726056"/>
              <a:gd name="connsiteY6" fmla="*/ 637735 h 844243"/>
              <a:gd name="connsiteX7" fmla="*/ 451313 w 1726056"/>
              <a:gd name="connsiteY7" fmla="*/ 718155 h 844243"/>
              <a:gd name="connsiteX8" fmla="*/ 629622 w 1726056"/>
              <a:gd name="connsiteY8" fmla="*/ 844243 h 844243"/>
              <a:gd name="connsiteX9" fmla="*/ 601883 w 1726056"/>
              <a:gd name="connsiteY9" fmla="*/ 798408 h 844243"/>
              <a:gd name="connsiteX10" fmla="*/ 596095 w 1726056"/>
              <a:gd name="connsiteY10" fmla="*/ 729476 h 84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26056" h="844243">
                <a:moveTo>
                  <a:pt x="596095" y="729476"/>
                </a:moveTo>
                <a:cubicBezTo>
                  <a:pt x="661109" y="739868"/>
                  <a:pt x="981208" y="743412"/>
                  <a:pt x="1155631" y="732833"/>
                </a:cubicBezTo>
                <a:cubicBezTo>
                  <a:pt x="1330054" y="722254"/>
                  <a:pt x="1538054" y="727822"/>
                  <a:pt x="1623568" y="630065"/>
                </a:cubicBezTo>
                <a:cubicBezTo>
                  <a:pt x="1709082" y="532308"/>
                  <a:pt x="1780349" y="377557"/>
                  <a:pt x="1668716" y="146290"/>
                </a:cubicBezTo>
                <a:cubicBezTo>
                  <a:pt x="1577926" y="1391"/>
                  <a:pt x="980669" y="-2974"/>
                  <a:pt x="710246" y="768"/>
                </a:cubicBezTo>
                <a:cubicBezTo>
                  <a:pt x="439823" y="4510"/>
                  <a:pt x="147840" y="62579"/>
                  <a:pt x="46178" y="168740"/>
                </a:cubicBezTo>
                <a:cubicBezTo>
                  <a:pt x="-55484" y="274901"/>
                  <a:pt x="32752" y="546166"/>
                  <a:pt x="100274" y="637735"/>
                </a:cubicBezTo>
                <a:cubicBezTo>
                  <a:pt x="167796" y="729304"/>
                  <a:pt x="405212" y="718155"/>
                  <a:pt x="451313" y="718155"/>
                </a:cubicBezTo>
                <a:cubicBezTo>
                  <a:pt x="526895" y="793049"/>
                  <a:pt x="550644" y="827154"/>
                  <a:pt x="629622" y="844243"/>
                </a:cubicBezTo>
                <a:cubicBezTo>
                  <a:pt x="615010" y="820248"/>
                  <a:pt x="617853" y="832539"/>
                  <a:pt x="601883" y="798408"/>
                </a:cubicBezTo>
                <a:cubicBezTo>
                  <a:pt x="585219" y="769261"/>
                  <a:pt x="596095" y="729476"/>
                  <a:pt x="596095" y="729476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7C240A-DF10-436A-A7EC-0D70C5310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598" y="1083379"/>
            <a:ext cx="4947424" cy="1364106"/>
          </a:xfrm>
        </p:spPr>
        <p:txBody>
          <a:bodyPr>
            <a:normAutofit/>
          </a:bodyPr>
          <a:lstStyle/>
          <a:p>
            <a:pPr algn="ctr"/>
            <a:r>
              <a:rPr lang="pt-BR" dirty="0" err="1"/>
              <a:t>Mr</a:t>
            </a:r>
            <a:r>
              <a:rPr lang="pt-BR" dirty="0"/>
              <a:t> = </a:t>
            </a:r>
            <a:r>
              <a:rPr lang="pt-BR" dirty="0" err="1"/>
              <a:t>Vr</a:t>
            </a:r>
            <a:r>
              <a:rPr lang="pt-BR" dirty="0"/>
              <a:t> + AR</a:t>
            </a:r>
            <a:endParaRPr lang="pt-BR"/>
          </a:p>
        </p:txBody>
      </p:sp>
      <p:pic>
        <p:nvPicPr>
          <p:cNvPr id="12" name="Mídia Online 11" title="The Rise Of Technology-Augmented Reality(AR), Virtual Reality(VR) And Mixed Reality(MR) |Simplilearn">
            <a:hlinkClick r:id="" action="ppaction://media"/>
            <a:extLst>
              <a:ext uri="{FF2B5EF4-FFF2-40B4-BE49-F238E27FC236}">
                <a16:creationId xmlns:a16="http://schemas.microsoft.com/office/drawing/2014/main" id="{723BBB8B-1027-4EAF-A494-F60778DE2AB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16200" y="2870200"/>
            <a:ext cx="4678363" cy="26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4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FD1A5E-6958-4E2A-9500-4E3A5928E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Luva de dados</a:t>
            </a:r>
          </a:p>
        </p:txBody>
      </p:sp>
      <p:pic>
        <p:nvPicPr>
          <p:cNvPr id="4" name="Imagem 4" descr="Uma imagem contendo ao ar livre, hidrante, grama, vestindo&#10;&#10;Descrição gerada automaticamente">
            <a:extLst>
              <a:ext uri="{FF2B5EF4-FFF2-40B4-BE49-F238E27FC236}">
                <a16:creationId xmlns:a16="http://schemas.microsoft.com/office/drawing/2014/main" id="{936B9722-2541-4A0C-8448-B71D1D33B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4053" y="1831924"/>
            <a:ext cx="4489736" cy="2396984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AF3D14-2BD5-4B42-8657-3B67011BE02F}"/>
              </a:ext>
            </a:extLst>
          </p:cNvPr>
          <p:cNvSpPr txBox="1"/>
          <p:nvPr/>
        </p:nvSpPr>
        <p:spPr>
          <a:xfrm>
            <a:off x="5990665" y="228992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Permite transmitir sensações de toque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5F550B6-8943-40EC-BADB-B3FA395A5662}"/>
              </a:ext>
            </a:extLst>
          </p:cNvPr>
          <p:cNvSpPr txBox="1"/>
          <p:nvPr/>
        </p:nvSpPr>
        <p:spPr>
          <a:xfrm>
            <a:off x="6038291" y="343292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Ainda estão em fase de protótipo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026972A-9BD7-4BD9-9707-E58FBE22863D}"/>
              </a:ext>
            </a:extLst>
          </p:cNvPr>
          <p:cNvSpPr txBox="1"/>
          <p:nvPr/>
        </p:nvSpPr>
        <p:spPr>
          <a:xfrm>
            <a:off x="6091519" y="434550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Custo de cerca de U$ 5.000</a:t>
            </a:r>
          </a:p>
        </p:txBody>
      </p:sp>
    </p:spTree>
    <p:extLst>
      <p:ext uri="{BB962C8B-B14F-4D97-AF65-F5344CB8AC3E}">
        <p14:creationId xmlns:p14="http://schemas.microsoft.com/office/powerpoint/2010/main" val="42132000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E92EE-CDED-44D2-A17C-7BD2CAC4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desvantagens/Limitações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5DB18DC-DBA0-4542-9FDC-34B85D066332}"/>
              </a:ext>
            </a:extLst>
          </p:cNvPr>
          <p:cNvSpPr txBox="1"/>
          <p:nvPr/>
        </p:nvSpPr>
        <p:spPr>
          <a:xfrm>
            <a:off x="1564342" y="1934134"/>
            <a:ext cx="3586480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>
                <a:ea typeface="+mn-lt"/>
                <a:cs typeface="+mn-lt"/>
              </a:rPr>
              <a:t>O custo de hardware necessário para criar uma experiência de RV ainda é muito alto</a:t>
            </a:r>
            <a:endParaRPr lang="pt-BR"/>
          </a:p>
          <a:p>
            <a:endParaRPr lang="pt-BR" sz="280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pt-BR" sz="2800">
                <a:ea typeface="+mn-lt"/>
                <a:cs typeface="+mn-lt"/>
              </a:rPr>
              <a:t>A tecnologia é recente, logo os  programadores ainda estão descobrindo a melhor forma de interagir com os ambientes virtuais</a:t>
            </a:r>
          </a:p>
          <a:p>
            <a:endParaRPr lang="pt-BR" sz="2800"/>
          </a:p>
          <a:p>
            <a:endParaRPr lang="pt-BR" sz="2800">
              <a:ea typeface="+mn-lt"/>
              <a:cs typeface="+mn-lt"/>
            </a:endParaRPr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B19AD31-045B-48A4-9CCA-A3FE435F9A2D}"/>
              </a:ext>
            </a:extLst>
          </p:cNvPr>
          <p:cNvSpPr txBox="1"/>
          <p:nvPr/>
        </p:nvSpPr>
        <p:spPr>
          <a:xfrm>
            <a:off x="6539752" y="1934135"/>
            <a:ext cx="274320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>
                <a:ea typeface="+mn-lt"/>
                <a:cs typeface="+mn-lt"/>
              </a:rPr>
              <a:t>Efeitos colaterais na saúde, como enjoos e dores de cabeça</a:t>
            </a:r>
            <a:endParaRPr lang="pt-BR"/>
          </a:p>
          <a:p>
            <a:endParaRPr lang="pt-BR" sz="2800"/>
          </a:p>
          <a:p>
            <a:pPr marL="457200" indent="-457200">
              <a:buFont typeface="Arial"/>
              <a:buChar char="•"/>
            </a:pPr>
            <a:r>
              <a:rPr lang="pt-BR" sz="2800">
                <a:ea typeface="+mn-lt"/>
                <a:cs typeface="+mn-lt"/>
              </a:rPr>
              <a:t>Doenças cibernéticas,  como a menor capacidade de entender a emoção de outras pessoas</a:t>
            </a:r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852211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E128B-9834-4365-B031-C901CDA1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futuro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1D3FE4-8872-4318-B47A-55970658E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726" y="1918884"/>
            <a:ext cx="10462470" cy="42446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pt-BR" b="0" dirty="0">
                <a:ea typeface="+mn-lt"/>
                <a:cs typeface="+mn-lt"/>
              </a:rPr>
              <a:t>Headsets serão mais populares: O preço é um dos principais fatores que limitam o acesso à realidade virtual.</a:t>
            </a:r>
            <a:endParaRPr lang="pt-BR" dirty="0"/>
          </a:p>
          <a:p>
            <a:pPr marL="457200" indent="-457200">
              <a:buFont typeface="Arial"/>
              <a:buChar char="•"/>
            </a:pPr>
            <a:r>
              <a:rPr lang="pt-BR" b="0" dirty="0">
                <a:ea typeface="+mn-lt"/>
                <a:cs typeface="+mn-lt"/>
              </a:rPr>
              <a:t>O poder de processamento dos computadores pode tornar a realidade virtual um mundo completamente imersivo</a:t>
            </a:r>
          </a:p>
          <a:p>
            <a:pPr marL="457200" indent="-457200">
              <a:buFont typeface="Arial"/>
              <a:buChar char="•"/>
            </a:pPr>
            <a:r>
              <a:rPr lang="pt-BR" b="0" dirty="0"/>
              <a:t>Rede 5G </a:t>
            </a:r>
            <a:r>
              <a:rPr lang="pt-BR" b="0" dirty="0">
                <a:ea typeface="+mn-lt"/>
                <a:cs typeface="+mn-lt"/>
              </a:rPr>
              <a:t>irá possibilitar uma transmissão mais rápida de imagens, vídeos e conteúdo imersivo</a:t>
            </a:r>
            <a:endParaRPr lang="pt-BR" b="0" dirty="0"/>
          </a:p>
          <a:p>
            <a:pPr marL="457200" indent="-457200">
              <a:buFont typeface="Arial"/>
              <a:buChar char="•"/>
            </a:pPr>
            <a:r>
              <a:rPr lang="pt-BR" b="0" dirty="0"/>
              <a:t>Surgimento de protocolos e estruturas universais, como as APIS e </a:t>
            </a:r>
            <a:r>
              <a:rPr lang="pt-BR" b="0" dirty="0" err="1"/>
              <a:t>SDKs</a:t>
            </a:r>
            <a:r>
              <a:rPr lang="pt-BR" b="0" dirty="0"/>
              <a:t>.</a:t>
            </a:r>
          </a:p>
          <a:p>
            <a:pPr marL="457200" indent="-457200">
              <a:buFont typeface="Arial"/>
              <a:buChar char="•"/>
            </a:pPr>
            <a:endParaRPr lang="pt-BR" b="0"/>
          </a:p>
          <a:p>
            <a:pPr marL="457200" indent="-457200">
              <a:buFont typeface="Arial"/>
              <a:buChar char="•"/>
            </a:pPr>
            <a:endParaRPr lang="pt-BR" b="0"/>
          </a:p>
          <a:p>
            <a:endParaRPr lang="pt-BR" b="0"/>
          </a:p>
        </p:txBody>
      </p:sp>
    </p:spTree>
    <p:extLst>
      <p:ext uri="{BB962C8B-B14F-4D97-AF65-F5344CB8AC3E}">
        <p14:creationId xmlns:p14="http://schemas.microsoft.com/office/powerpoint/2010/main" val="2287939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E128B-9834-4365-B031-C901CDA1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1D3FE4-8872-4318-B47A-55970658E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725" y="1972340"/>
            <a:ext cx="10333074" cy="3827722"/>
          </a:xfrm>
        </p:spPr>
        <p:txBody>
          <a:bodyPr>
            <a:normAutofit/>
          </a:bodyPr>
          <a:lstStyle/>
          <a:p>
            <a:r>
              <a:rPr lang="pt-BR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TORI, Romero; DA SILVA HOUNSELL, Marcelo. Introdução a realidade virtual e aumentada. </a:t>
            </a:r>
            <a:r>
              <a:rPr lang="pt-BR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Interação</a:t>
            </a:r>
            <a:r>
              <a:rPr lang="pt-BR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v. 7, p. 11, 2020.</a:t>
            </a:r>
          </a:p>
          <a:p>
            <a:endParaRPr lang="pt-BR" sz="20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2000" b="0" dirty="0">
                <a:solidFill>
                  <a:srgbClr val="222222"/>
                </a:solidFill>
                <a:latin typeface="Arial" panose="020B0604020202020204" pitchFamily="34" charset="0"/>
              </a:rPr>
              <a:t>VAN KREVELEN, D. W. F.; POELMAN, Ronald. A survey of augmented reality technologies, applications and limitations. 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International journal of virtual reality</a:t>
            </a:r>
            <a:r>
              <a:rPr lang="en-US" sz="2000" b="0" dirty="0">
                <a:solidFill>
                  <a:srgbClr val="222222"/>
                </a:solidFill>
                <a:latin typeface="Arial" panose="020B0604020202020204" pitchFamily="34" charset="0"/>
              </a:rPr>
              <a:t>, v. 9, n. 2, p. 1-20, 2010.</a:t>
            </a:r>
            <a:endParaRPr lang="pt-BR" sz="20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pt-BR" sz="20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2000" b="0" dirty="0">
                <a:solidFill>
                  <a:srgbClr val="222222"/>
                </a:solidFill>
                <a:latin typeface="Arial" panose="020B0604020202020204" pitchFamily="34" charset="0"/>
              </a:rPr>
              <a:t>Mixed Reality | Microsoft Docs - https://docs.microsoft.com/pt-br/windows/mixed-reality/discover/mixed-reality</a:t>
            </a:r>
            <a:endParaRPr lang="pt-BR" sz="20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00958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E128B-9834-4365-B031-C901CDA1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1D3FE4-8872-4318-B47A-55970658E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725" y="1972340"/>
            <a:ext cx="10333074" cy="38277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b="0">
                <a:latin typeface="Arial"/>
                <a:ea typeface="+mn-lt"/>
                <a:cs typeface="+mn-lt"/>
              </a:rPr>
              <a:t>https://www.techtudo.com.br/noticias/2013/07/oculus-rift-entenda-como-funciona-e-como-ele-pode-revolucionar-os-games.ghtml</a:t>
            </a:r>
            <a:endParaRPr lang="pt-BR">
              <a:latin typeface="Arial"/>
            </a:endParaRPr>
          </a:p>
          <a:p>
            <a:endParaRPr lang="pt-BR" sz="2000" b="0">
              <a:latin typeface="Arial"/>
              <a:ea typeface="+mn-lt"/>
              <a:cs typeface="+mn-lt"/>
            </a:endParaRPr>
          </a:p>
          <a:p>
            <a:r>
              <a:rPr lang="pt-BR" sz="2000" b="0">
                <a:latin typeface="Arial"/>
                <a:ea typeface="+mn-lt"/>
                <a:cs typeface="+mn-lt"/>
              </a:rPr>
              <a:t>https://www1.folha.uol.com.br/tec/2021/11/dona-do-facebook-exibe-prototipo-de-luva-tatil-para-realidade-virtual.shtml</a:t>
            </a:r>
            <a:endParaRPr lang="pt-BR">
              <a:latin typeface="Arial"/>
            </a:endParaRPr>
          </a:p>
          <a:p>
            <a:endParaRPr lang="pt-BR" sz="2000" b="0">
              <a:latin typeface="Arial"/>
            </a:endParaRPr>
          </a:p>
          <a:p>
            <a:r>
              <a:rPr lang="pt-BR" sz="2000" b="0">
                <a:latin typeface="Arial"/>
                <a:ea typeface="+mn-lt"/>
                <a:cs typeface="+mn-lt"/>
              </a:rPr>
              <a:t>https://www.tecmundo.com.br/mercado/123579-a-historia-da-realidade-virtual.htm</a:t>
            </a:r>
            <a:endParaRPr lang="pt-BR">
              <a:latin typeface="Arial"/>
              <a:ea typeface="+mn-lt"/>
              <a:cs typeface="+mn-lt"/>
            </a:endParaRPr>
          </a:p>
          <a:p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267317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A1188B-F6D0-454F-8265-790DD27A8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3D colorful bars">
            <a:extLst>
              <a:ext uri="{FF2B5EF4-FFF2-40B4-BE49-F238E27FC236}">
                <a16:creationId xmlns:a16="http://schemas.microsoft.com/office/drawing/2014/main" id="{A8E35048-C9CD-4592-A426-CEB071511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508670-65E0-4939-8E5D-98D071CA1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7046">
            <a:off x="543795" y="3143470"/>
            <a:ext cx="5212440" cy="3679176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601" h="725962">
                <a:moveTo>
                  <a:pt x="284667" y="725962"/>
                </a:moveTo>
                <a:cubicBezTo>
                  <a:pt x="313242" y="686910"/>
                  <a:pt x="340657" y="666797"/>
                  <a:pt x="430018" y="637285"/>
                </a:cubicBezTo>
                <a:cubicBezTo>
                  <a:pt x="519379" y="607773"/>
                  <a:pt x="700342" y="633664"/>
                  <a:pt x="820834" y="548891"/>
                </a:cubicBezTo>
                <a:cubicBezTo>
                  <a:pt x="941325" y="464119"/>
                  <a:pt x="978945" y="348264"/>
                  <a:pt x="954560" y="257809"/>
                </a:cubicBezTo>
                <a:cubicBezTo>
                  <a:pt x="930175" y="167354"/>
                  <a:pt x="880075" y="31018"/>
                  <a:pt x="674525" y="6158"/>
                </a:cubicBezTo>
                <a:cubicBezTo>
                  <a:pt x="468976" y="-18702"/>
                  <a:pt x="105460" y="25908"/>
                  <a:pt x="15300" y="247141"/>
                </a:cubicBezTo>
                <a:cubicBezTo>
                  <a:pt x="-20133" y="410209"/>
                  <a:pt x="-9465" y="576801"/>
                  <a:pt x="217325" y="651191"/>
                </a:cubicBezTo>
                <a:cubicBezTo>
                  <a:pt x="270475" y="669193"/>
                  <a:pt x="284667" y="725962"/>
                  <a:pt x="284667" y="725962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680864-F353-4128-88F8-98E04FD76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7046">
            <a:off x="514767" y="3191764"/>
            <a:ext cx="5212440" cy="3679176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601" h="725962">
                <a:moveTo>
                  <a:pt x="284667" y="725962"/>
                </a:moveTo>
                <a:cubicBezTo>
                  <a:pt x="313242" y="686910"/>
                  <a:pt x="340657" y="666797"/>
                  <a:pt x="430018" y="637285"/>
                </a:cubicBezTo>
                <a:cubicBezTo>
                  <a:pt x="519379" y="607773"/>
                  <a:pt x="700342" y="633664"/>
                  <a:pt x="820834" y="548891"/>
                </a:cubicBezTo>
                <a:cubicBezTo>
                  <a:pt x="941325" y="464119"/>
                  <a:pt x="978945" y="348264"/>
                  <a:pt x="954560" y="257809"/>
                </a:cubicBezTo>
                <a:cubicBezTo>
                  <a:pt x="930175" y="167354"/>
                  <a:pt x="880075" y="31018"/>
                  <a:pt x="674525" y="6158"/>
                </a:cubicBezTo>
                <a:cubicBezTo>
                  <a:pt x="468976" y="-18702"/>
                  <a:pt x="105460" y="25908"/>
                  <a:pt x="15300" y="247141"/>
                </a:cubicBezTo>
                <a:cubicBezTo>
                  <a:pt x="-20133" y="410209"/>
                  <a:pt x="-9465" y="576801"/>
                  <a:pt x="217325" y="651191"/>
                </a:cubicBezTo>
                <a:cubicBezTo>
                  <a:pt x="270475" y="669193"/>
                  <a:pt x="284667" y="725962"/>
                  <a:pt x="284667" y="7259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C1ED6-5499-4CC1-88C7-15A95679F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497" y="3528020"/>
            <a:ext cx="4477789" cy="1706880"/>
          </a:xfrm>
        </p:spPr>
        <p:txBody>
          <a:bodyPr anchor="b">
            <a:normAutofit/>
          </a:bodyPr>
          <a:lstStyle/>
          <a:p>
            <a:r>
              <a:rPr lang="en-US" dirty="0" err="1"/>
              <a:t>REalidade</a:t>
            </a:r>
            <a:r>
              <a:rPr lang="en-US" dirty="0"/>
              <a:t> Virtual</a:t>
            </a:r>
          </a:p>
        </p:txBody>
      </p:sp>
    </p:spTree>
    <p:extLst>
      <p:ext uri="{BB962C8B-B14F-4D97-AF65-F5344CB8AC3E}">
        <p14:creationId xmlns:p14="http://schemas.microsoft.com/office/powerpoint/2010/main" val="493281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BF7BC237-77DF-4DFB-94F7-DB493EDA1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C5C31E-2C10-4A7C-B77E-F48D533C5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4" y="974869"/>
            <a:ext cx="3790042" cy="4908263"/>
          </a:xfrm>
        </p:spPr>
        <p:txBody>
          <a:bodyPr>
            <a:normAutofit/>
          </a:bodyPr>
          <a:lstStyle/>
          <a:p>
            <a:pPr algn="ctr"/>
            <a:r>
              <a:rPr lang="pt-BR"/>
              <a:t>definição</a:t>
            </a:r>
          </a:p>
        </p:txBody>
      </p:sp>
      <p:graphicFrame>
        <p:nvGraphicFramePr>
          <p:cNvPr id="15" name="Espaço Reservado para Conteúdo 2">
            <a:extLst>
              <a:ext uri="{FF2B5EF4-FFF2-40B4-BE49-F238E27FC236}">
                <a16:creationId xmlns:a16="http://schemas.microsoft.com/office/drawing/2014/main" id="{C0802189-F48A-4151-80FB-6C9CBBAA65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1430046"/>
              </p:ext>
            </p:extLst>
          </p:nvPr>
        </p:nvGraphicFramePr>
        <p:xfrm>
          <a:off x="5185533" y="628642"/>
          <a:ext cx="6383102" cy="5600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1483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D6A03ED-7B7A-4C88-8FFC-A4D8624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C5C31E-2C10-4A7C-B77E-F48D533C5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015" y="747906"/>
            <a:ext cx="3811205" cy="205879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Imersão e presença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3975754-B125-4FFC-9140-F88A16E3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79013" y="303198"/>
            <a:ext cx="6631387" cy="59597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31470"/>
              <a:gd name="connsiteY0" fmla="*/ 6405352 h 6405386"/>
              <a:gd name="connsiteX1" fmla="*/ 6552830 w 7631470"/>
              <a:gd name="connsiteY1" fmla="*/ 6396252 h 6405386"/>
              <a:gd name="connsiteX2" fmla="*/ 987782 w 7631470"/>
              <a:gd name="connsiteY2" fmla="*/ 6365722 h 6405386"/>
              <a:gd name="connsiteX3" fmla="*/ 0 w 7631470"/>
              <a:gd name="connsiteY3" fmla="*/ 6336938 h 6405386"/>
              <a:gd name="connsiteX4" fmla="*/ 0 w 7631470"/>
              <a:gd name="connsiteY4" fmla="*/ 32372 h 6405386"/>
              <a:gd name="connsiteX5" fmla="*/ 157934 w 7631470"/>
              <a:gd name="connsiteY5" fmla="*/ 32797 h 6405386"/>
              <a:gd name="connsiteX6" fmla="*/ 6431319 w 7631470"/>
              <a:gd name="connsiteY6" fmla="*/ 0 h 6405386"/>
              <a:gd name="connsiteX7" fmla="*/ 7631470 w 7631470"/>
              <a:gd name="connsiteY7" fmla="*/ 30531 h 6405386"/>
              <a:gd name="connsiteX8" fmla="*/ 7560032 w 7631470"/>
              <a:gd name="connsiteY8" fmla="*/ 6274128 h 6405386"/>
              <a:gd name="connsiteX9" fmla="*/ 7394324 w 7631470"/>
              <a:gd name="connsiteY9" fmla="*/ 6402154 h 6405386"/>
              <a:gd name="connsiteX10" fmla="*/ 7142118 w 7631470"/>
              <a:gd name="connsiteY10" fmla="*/ 6405352 h 6405386"/>
              <a:gd name="connsiteX0" fmla="*/ 7154766 w 7644118"/>
              <a:gd name="connsiteY0" fmla="*/ 6405352 h 6405386"/>
              <a:gd name="connsiteX1" fmla="*/ 6565478 w 7644118"/>
              <a:gd name="connsiteY1" fmla="*/ 6396252 h 6405386"/>
              <a:gd name="connsiteX2" fmla="*/ 1000430 w 7644118"/>
              <a:gd name="connsiteY2" fmla="*/ 6365722 h 6405386"/>
              <a:gd name="connsiteX3" fmla="*/ 0 w 7644118"/>
              <a:gd name="connsiteY3" fmla="*/ 6324387 h 6405386"/>
              <a:gd name="connsiteX4" fmla="*/ 12648 w 7644118"/>
              <a:gd name="connsiteY4" fmla="*/ 32372 h 6405386"/>
              <a:gd name="connsiteX5" fmla="*/ 170582 w 7644118"/>
              <a:gd name="connsiteY5" fmla="*/ 32797 h 6405386"/>
              <a:gd name="connsiteX6" fmla="*/ 6443967 w 7644118"/>
              <a:gd name="connsiteY6" fmla="*/ 0 h 6405386"/>
              <a:gd name="connsiteX7" fmla="*/ 7644118 w 7644118"/>
              <a:gd name="connsiteY7" fmla="*/ 30531 h 6405386"/>
              <a:gd name="connsiteX8" fmla="*/ 7572680 w 7644118"/>
              <a:gd name="connsiteY8" fmla="*/ 6274128 h 6405386"/>
              <a:gd name="connsiteX9" fmla="*/ 7406972 w 7644118"/>
              <a:gd name="connsiteY9" fmla="*/ 6402154 h 6405386"/>
              <a:gd name="connsiteX10" fmla="*/ 7154766 w 7644118"/>
              <a:gd name="connsiteY10" fmla="*/ 6405352 h 6405386"/>
              <a:gd name="connsiteX0" fmla="*/ 7167747 w 7657099"/>
              <a:gd name="connsiteY0" fmla="*/ 6405352 h 6405386"/>
              <a:gd name="connsiteX1" fmla="*/ 6578459 w 7657099"/>
              <a:gd name="connsiteY1" fmla="*/ 6396252 h 6405386"/>
              <a:gd name="connsiteX2" fmla="*/ 1013411 w 7657099"/>
              <a:gd name="connsiteY2" fmla="*/ 6365722 h 6405386"/>
              <a:gd name="connsiteX3" fmla="*/ 12981 w 7657099"/>
              <a:gd name="connsiteY3" fmla="*/ 6324387 h 6405386"/>
              <a:gd name="connsiteX4" fmla="*/ 25629 w 7657099"/>
              <a:gd name="connsiteY4" fmla="*/ 32372 h 6405386"/>
              <a:gd name="connsiteX5" fmla="*/ 183563 w 7657099"/>
              <a:gd name="connsiteY5" fmla="*/ 32797 h 6405386"/>
              <a:gd name="connsiteX6" fmla="*/ 6456948 w 7657099"/>
              <a:gd name="connsiteY6" fmla="*/ 0 h 6405386"/>
              <a:gd name="connsiteX7" fmla="*/ 7657099 w 7657099"/>
              <a:gd name="connsiteY7" fmla="*/ 30531 h 6405386"/>
              <a:gd name="connsiteX8" fmla="*/ 7585661 w 7657099"/>
              <a:gd name="connsiteY8" fmla="*/ 6274128 h 6405386"/>
              <a:gd name="connsiteX9" fmla="*/ 7419953 w 7657099"/>
              <a:gd name="connsiteY9" fmla="*/ 6402154 h 6405386"/>
              <a:gd name="connsiteX10" fmla="*/ 7167747 w 7657099"/>
              <a:gd name="connsiteY10" fmla="*/ 6405352 h 6405386"/>
              <a:gd name="connsiteX0" fmla="*/ 7236700 w 7726052"/>
              <a:gd name="connsiteY0" fmla="*/ 6405352 h 6405386"/>
              <a:gd name="connsiteX1" fmla="*/ 6647412 w 7726052"/>
              <a:gd name="connsiteY1" fmla="*/ 6396252 h 6405386"/>
              <a:gd name="connsiteX2" fmla="*/ 1082364 w 7726052"/>
              <a:gd name="connsiteY2" fmla="*/ 6365722 h 6405386"/>
              <a:gd name="connsiteX3" fmla="*/ 6051 w 7726052"/>
              <a:gd name="connsiteY3" fmla="*/ 6324387 h 6405386"/>
              <a:gd name="connsiteX4" fmla="*/ 94582 w 7726052"/>
              <a:gd name="connsiteY4" fmla="*/ 32372 h 6405386"/>
              <a:gd name="connsiteX5" fmla="*/ 252516 w 7726052"/>
              <a:gd name="connsiteY5" fmla="*/ 32797 h 6405386"/>
              <a:gd name="connsiteX6" fmla="*/ 6525901 w 7726052"/>
              <a:gd name="connsiteY6" fmla="*/ 0 h 6405386"/>
              <a:gd name="connsiteX7" fmla="*/ 7726052 w 7726052"/>
              <a:gd name="connsiteY7" fmla="*/ 30531 h 6405386"/>
              <a:gd name="connsiteX8" fmla="*/ 7654614 w 7726052"/>
              <a:gd name="connsiteY8" fmla="*/ 6274128 h 6405386"/>
              <a:gd name="connsiteX9" fmla="*/ 7488906 w 7726052"/>
              <a:gd name="connsiteY9" fmla="*/ 6402154 h 6405386"/>
              <a:gd name="connsiteX10" fmla="*/ 7236700 w 7726052"/>
              <a:gd name="connsiteY10" fmla="*/ 6405352 h 6405386"/>
              <a:gd name="connsiteX0" fmla="*/ 7240058 w 7729410"/>
              <a:gd name="connsiteY0" fmla="*/ 6405352 h 6405386"/>
              <a:gd name="connsiteX1" fmla="*/ 6650770 w 7729410"/>
              <a:gd name="connsiteY1" fmla="*/ 6396252 h 6405386"/>
              <a:gd name="connsiteX2" fmla="*/ 1085722 w 7729410"/>
              <a:gd name="connsiteY2" fmla="*/ 6365722 h 6405386"/>
              <a:gd name="connsiteX3" fmla="*/ 9409 w 7729410"/>
              <a:gd name="connsiteY3" fmla="*/ 6324387 h 6405386"/>
              <a:gd name="connsiteX4" fmla="*/ 47351 w 7729410"/>
              <a:gd name="connsiteY4" fmla="*/ 32372 h 6405386"/>
              <a:gd name="connsiteX5" fmla="*/ 255874 w 7729410"/>
              <a:gd name="connsiteY5" fmla="*/ 32797 h 6405386"/>
              <a:gd name="connsiteX6" fmla="*/ 6529259 w 7729410"/>
              <a:gd name="connsiteY6" fmla="*/ 0 h 6405386"/>
              <a:gd name="connsiteX7" fmla="*/ 7729410 w 7729410"/>
              <a:gd name="connsiteY7" fmla="*/ 30531 h 6405386"/>
              <a:gd name="connsiteX8" fmla="*/ 7657972 w 7729410"/>
              <a:gd name="connsiteY8" fmla="*/ 6274128 h 6405386"/>
              <a:gd name="connsiteX9" fmla="*/ 7492264 w 7729410"/>
              <a:gd name="connsiteY9" fmla="*/ 6402154 h 6405386"/>
              <a:gd name="connsiteX10" fmla="*/ 7240058 w 7729410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9410" h="6405386">
                <a:moveTo>
                  <a:pt x="7240058" y="6405352"/>
                </a:moveTo>
                <a:cubicBezTo>
                  <a:pt x="7065297" y="6404963"/>
                  <a:pt x="6846319" y="6401325"/>
                  <a:pt x="6650770" y="6396252"/>
                </a:cubicBezTo>
                <a:lnTo>
                  <a:pt x="1085722" y="6365722"/>
                </a:lnTo>
                <a:lnTo>
                  <a:pt x="9409" y="6324387"/>
                </a:lnTo>
                <a:cubicBezTo>
                  <a:pt x="-24317" y="4214496"/>
                  <a:pt x="43135" y="2129710"/>
                  <a:pt x="47351" y="32372"/>
                </a:cubicBezTo>
                <a:lnTo>
                  <a:pt x="255874" y="32797"/>
                </a:lnTo>
                <a:lnTo>
                  <a:pt x="6529259" y="0"/>
                </a:lnTo>
                <a:cubicBezTo>
                  <a:pt x="7029322" y="30531"/>
                  <a:pt x="7386510" y="-1"/>
                  <a:pt x="7729410" y="30531"/>
                </a:cubicBezTo>
                <a:cubicBezTo>
                  <a:pt x="7707716" y="2585987"/>
                  <a:pt x="7753223" y="4971471"/>
                  <a:pt x="7657972" y="6274128"/>
                </a:cubicBezTo>
                <a:cubicBezTo>
                  <a:pt x="7649782" y="6434165"/>
                  <a:pt x="7656570" y="6381800"/>
                  <a:pt x="7492264" y="6402154"/>
                </a:cubicBezTo>
                <a:cubicBezTo>
                  <a:pt x="7433854" y="6404650"/>
                  <a:pt x="7344915" y="6405586"/>
                  <a:pt x="724005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m 6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BB7D688E-E182-497B-B855-B109CAD1D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8" y="986561"/>
            <a:ext cx="6193116" cy="464483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468DFE-57AD-4FC1-8F4A-A4247DE4B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900" y="2997200"/>
            <a:ext cx="3768403" cy="3216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dirty="0"/>
              <a:t>Imersão: qualidade da imagem, campo de visão, estereoscopia e rastreamento. </a:t>
            </a:r>
          </a:p>
          <a:p>
            <a:pPr algn="ctr"/>
            <a:r>
              <a:rPr lang="pt-BR" dirty="0"/>
              <a:t>Presença: abrangência, combinação, envolvimento, vivacidade, interatividade e enredo.</a:t>
            </a:r>
          </a:p>
        </p:txBody>
      </p:sp>
    </p:spTree>
    <p:extLst>
      <p:ext uri="{BB962C8B-B14F-4D97-AF65-F5344CB8AC3E}">
        <p14:creationId xmlns:p14="http://schemas.microsoft.com/office/powerpoint/2010/main" val="129960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39FE-68FF-4088-81EC-3ADAC138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História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49E18B9B-FF40-415D-9252-B56BE41A5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60500" y="1852095"/>
            <a:ext cx="2177890" cy="2057916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E60A3FC-80AF-4659-9BEB-6944A9F674F5}"/>
              </a:ext>
            </a:extLst>
          </p:cNvPr>
          <p:cNvSpPr txBox="1"/>
          <p:nvPr/>
        </p:nvSpPr>
        <p:spPr>
          <a:xfrm>
            <a:off x="1125538" y="403859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1838 - Óculos estereoscópicos</a:t>
            </a: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04740C26-08AD-46ED-B85F-EA121D59F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800" y="911527"/>
            <a:ext cx="3136900" cy="395544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1745374-F601-4DB3-9E0E-153EB83AFAD7}"/>
              </a:ext>
            </a:extLst>
          </p:cNvPr>
          <p:cNvSpPr txBox="1"/>
          <p:nvPr/>
        </p:nvSpPr>
        <p:spPr>
          <a:xfrm>
            <a:off x="5197475" y="491569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err="1"/>
              <a:t>Sensorama</a:t>
            </a:r>
            <a:r>
              <a:rPr lang="pt-BR" sz="2400"/>
              <a:t> - Década de 60</a:t>
            </a:r>
          </a:p>
        </p:txBody>
      </p:sp>
      <p:pic>
        <p:nvPicPr>
          <p:cNvPr id="8" name="Imagem 8" descr="Foto em preto e branco de homem com arma na mão&#10;&#10;Descrição gerada automaticamente">
            <a:extLst>
              <a:ext uri="{FF2B5EF4-FFF2-40B4-BE49-F238E27FC236}">
                <a16:creationId xmlns:a16="http://schemas.microsoft.com/office/drawing/2014/main" id="{EB25E169-AB7B-451D-914F-61243B0FA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5700" y="1491004"/>
            <a:ext cx="2159000" cy="277109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D4DDF39-A086-4788-A955-CFA035D58FF3}"/>
              </a:ext>
            </a:extLst>
          </p:cNvPr>
          <p:cNvSpPr txBox="1"/>
          <p:nvPr/>
        </p:nvSpPr>
        <p:spPr>
          <a:xfrm>
            <a:off x="8813800" y="4330697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Espada de </a:t>
            </a:r>
            <a:r>
              <a:rPr lang="pt-BR" sz="2400" err="1"/>
              <a:t>Dâmocles</a:t>
            </a:r>
            <a:r>
              <a:rPr lang="pt-BR" sz="2400"/>
              <a:t> - Década de 60</a:t>
            </a:r>
          </a:p>
        </p:txBody>
      </p:sp>
    </p:spTree>
    <p:extLst>
      <p:ext uri="{BB962C8B-B14F-4D97-AF65-F5344CB8AC3E}">
        <p14:creationId xmlns:p14="http://schemas.microsoft.com/office/powerpoint/2010/main" val="4467940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39FE-68FF-4088-81EC-3ADAC138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História</a:t>
            </a:r>
            <a:endParaRPr lang="pt-BR" err="1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E60A3FC-80AF-4659-9BEB-6944A9F674F5}"/>
              </a:ext>
            </a:extLst>
          </p:cNvPr>
          <p:cNvSpPr txBox="1"/>
          <p:nvPr/>
        </p:nvSpPr>
        <p:spPr>
          <a:xfrm>
            <a:off x="1333336" y="483025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err="1"/>
              <a:t>View</a:t>
            </a:r>
            <a:r>
              <a:rPr lang="pt-BR" sz="2400"/>
              <a:t> Master - 1939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1745374-F601-4DB3-9E0E-153EB83AFAD7}"/>
              </a:ext>
            </a:extLst>
          </p:cNvPr>
          <p:cNvSpPr txBox="1"/>
          <p:nvPr/>
        </p:nvSpPr>
        <p:spPr>
          <a:xfrm>
            <a:off x="3987754" y="312616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Virtual Boy- Década de 60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D4DDF39-A086-4788-A955-CFA035D58FF3}"/>
              </a:ext>
            </a:extLst>
          </p:cNvPr>
          <p:cNvSpPr txBox="1"/>
          <p:nvPr/>
        </p:nvSpPr>
        <p:spPr>
          <a:xfrm>
            <a:off x="8008668" y="497767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1" name="Imagem 11" descr="Uma imagem contendo Texto&#10;&#10;Descrição gerada automaticamente">
            <a:extLst>
              <a:ext uri="{FF2B5EF4-FFF2-40B4-BE49-F238E27FC236}">
                <a16:creationId xmlns:a16="http://schemas.microsoft.com/office/drawing/2014/main" id="{D2D2810B-E950-491A-9165-7593F205D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4683" y="3055052"/>
            <a:ext cx="3345536" cy="1714251"/>
          </a:xfr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57E1BF8A-2D56-4E4F-94A0-DC48F98BD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445" y="774208"/>
            <a:ext cx="3000870" cy="2236872"/>
          </a:xfrm>
          <a:prstGeom prst="rect">
            <a:avLst/>
          </a:prstGeom>
        </p:spPr>
      </p:pic>
      <p:pic>
        <p:nvPicPr>
          <p:cNvPr id="13" name="Imagem 13" descr="Uma imagem contendo bolsa&#10;&#10;Descrição gerada automaticamente">
            <a:extLst>
              <a:ext uri="{FF2B5EF4-FFF2-40B4-BE49-F238E27FC236}">
                <a16:creationId xmlns:a16="http://schemas.microsoft.com/office/drawing/2014/main" id="{8236301C-0B01-442C-89A6-515C3F284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664" y="1368316"/>
            <a:ext cx="3447690" cy="2137290"/>
          </a:xfrm>
          <a:prstGeom prst="rect">
            <a:avLst/>
          </a:prstGeom>
        </p:spPr>
      </p:pic>
      <p:pic>
        <p:nvPicPr>
          <p:cNvPr id="14" name="Imagem 14" descr="Uma imagem contendo livro, mesa&#10;&#10;Descrição gerada automaticamente">
            <a:extLst>
              <a:ext uri="{FF2B5EF4-FFF2-40B4-BE49-F238E27FC236}">
                <a16:creationId xmlns:a16="http://schemas.microsoft.com/office/drawing/2014/main" id="{9D2B74E8-2A08-4ED2-ADBD-41154CF33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634" y="3908305"/>
            <a:ext cx="2743200" cy="18288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E7FF763-3BAF-421D-9202-BD75C91CDA95}"/>
              </a:ext>
            </a:extLst>
          </p:cNvPr>
          <p:cNvSpPr txBox="1"/>
          <p:nvPr/>
        </p:nvSpPr>
        <p:spPr>
          <a:xfrm>
            <a:off x="10076340" y="4527951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/>
              <a:t>Anos 20000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850579A-ACF2-42C9-9EDE-6E14179BE6C0}"/>
              </a:ext>
            </a:extLst>
          </p:cNvPr>
          <p:cNvSpPr txBox="1"/>
          <p:nvPr/>
        </p:nvSpPr>
        <p:spPr>
          <a:xfrm>
            <a:off x="9001184" y="347548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err="1"/>
              <a:t>Oculus</a:t>
            </a:r>
            <a:r>
              <a:rPr lang="pt-BR" sz="2400"/>
              <a:t> </a:t>
            </a:r>
            <a:r>
              <a:rPr lang="pt-BR" sz="2400" err="1"/>
              <a:t>Rift</a:t>
            </a:r>
            <a:endParaRPr lang="pt-BR" sz="240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3F4E8B1-404A-4BDF-BB39-4B7F27F64C4C}"/>
              </a:ext>
            </a:extLst>
          </p:cNvPr>
          <p:cNvSpPr txBox="1"/>
          <p:nvPr/>
        </p:nvSpPr>
        <p:spPr>
          <a:xfrm>
            <a:off x="7815276" y="574373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Google </a:t>
            </a:r>
            <a:r>
              <a:rPr lang="pt-BR" sz="2400" err="1"/>
              <a:t>Cardboard</a:t>
            </a:r>
            <a:endParaRPr lang="pt-BR" sz="2400"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D64EAB8-FE87-4EEF-B010-35DAFC0CF341}"/>
              </a:ext>
            </a:extLst>
          </p:cNvPr>
          <p:cNvCxnSpPr/>
          <p:nvPr/>
        </p:nvCxnSpPr>
        <p:spPr>
          <a:xfrm>
            <a:off x="6591298" y="554831"/>
            <a:ext cx="11906" cy="553640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6042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E92EE-CDED-44D2-A17C-7BD2CAC4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Usos da realidade virtual</a:t>
            </a:r>
          </a:p>
        </p:txBody>
      </p:sp>
      <p:pic>
        <p:nvPicPr>
          <p:cNvPr id="4" name="Imagem 4" descr="Uma imagem contendo pessoa, no interior, segurando, jovem&#10;&#10;Descrição gerada automaticamente">
            <a:extLst>
              <a:ext uri="{FF2B5EF4-FFF2-40B4-BE49-F238E27FC236}">
                <a16:creationId xmlns:a16="http://schemas.microsoft.com/office/drawing/2014/main" id="{927E2C67-3E4B-4CEB-8373-2DF44056E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703" y="1902392"/>
            <a:ext cx="3309009" cy="2203081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A644380-EA49-4392-B1A1-E98BB80DC9DB}"/>
              </a:ext>
            </a:extLst>
          </p:cNvPr>
          <p:cNvSpPr txBox="1"/>
          <p:nvPr/>
        </p:nvSpPr>
        <p:spPr>
          <a:xfrm>
            <a:off x="1547004" y="422119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Jogos e Filmes</a:t>
            </a:r>
          </a:p>
        </p:txBody>
      </p:sp>
      <p:pic>
        <p:nvPicPr>
          <p:cNvPr id="6" name="Imagem 6" descr="Homem com uniforme militar&#10;&#10;Descrição gerada automaticamente">
            <a:extLst>
              <a:ext uri="{FF2B5EF4-FFF2-40B4-BE49-F238E27FC236}">
                <a16:creationId xmlns:a16="http://schemas.microsoft.com/office/drawing/2014/main" id="{F3DD9815-B9A7-4F84-B2B3-6672F86FE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778" y="761526"/>
            <a:ext cx="2743200" cy="17693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B307133-882E-4236-9345-04E4A3B74DAC}"/>
              </a:ext>
            </a:extLst>
          </p:cNvPr>
          <p:cNvSpPr txBox="1"/>
          <p:nvPr/>
        </p:nvSpPr>
        <p:spPr>
          <a:xfrm>
            <a:off x="6708474" y="259655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Treinamentos militares</a:t>
            </a:r>
          </a:p>
        </p:txBody>
      </p:sp>
      <p:pic>
        <p:nvPicPr>
          <p:cNvPr id="8" name="Imagem 8" descr="Homem em frente a mesa com computador&#10;&#10;Descrição gerada automaticamente">
            <a:extLst>
              <a:ext uri="{FF2B5EF4-FFF2-40B4-BE49-F238E27FC236}">
                <a16:creationId xmlns:a16="http://schemas.microsoft.com/office/drawing/2014/main" id="{E564D8EC-EA47-48D6-951E-B3C5D1EC3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758" y="3158227"/>
            <a:ext cx="3347050" cy="157671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4B5D045-BA83-4EB7-B3DD-77268287EF45}"/>
              </a:ext>
            </a:extLst>
          </p:cNvPr>
          <p:cNvSpPr txBox="1"/>
          <p:nvPr/>
        </p:nvSpPr>
        <p:spPr>
          <a:xfrm>
            <a:off x="9779520" y="481362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Saúde</a:t>
            </a:r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398CD945-EE9E-4BA4-AAA4-F83B6C067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495" y="3491902"/>
            <a:ext cx="3318294" cy="203080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43FB4B1-B4FF-4043-9AB7-248A36620F68}"/>
              </a:ext>
            </a:extLst>
          </p:cNvPr>
          <p:cNvSpPr txBox="1"/>
          <p:nvPr/>
        </p:nvSpPr>
        <p:spPr>
          <a:xfrm>
            <a:off x="5630171" y="558703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565379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E92EE-CDED-44D2-A17C-7BD2CAC4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Custos da realidade virtual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ABDAF2D-6413-438E-B6FA-F6A419A5F419}"/>
              </a:ext>
            </a:extLst>
          </p:cNvPr>
          <p:cNvSpPr txBox="1"/>
          <p:nvPr/>
        </p:nvSpPr>
        <p:spPr>
          <a:xfrm>
            <a:off x="712694" y="2124635"/>
            <a:ext cx="998219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/>
              <a:t>O custo de um </a:t>
            </a:r>
            <a:r>
              <a:rPr lang="pt-BR" sz="2800">
                <a:ea typeface="+mn-lt"/>
                <a:cs typeface="+mn-lt"/>
              </a:rPr>
              <a:t>head-mounted display</a:t>
            </a:r>
            <a:r>
              <a:rPr lang="pt-BR" sz="2800"/>
              <a:t> estão em torno de 3 a 5 mil reais, podendo facilmente passar deste valor</a:t>
            </a:r>
          </a:p>
          <a:p>
            <a:endParaRPr lang="pt-BR" sz="2800"/>
          </a:p>
          <a:p>
            <a:r>
              <a:rPr lang="pt-BR" sz="2800"/>
              <a:t>No entanto, muitos ainda precisam de um dispositivo de alto desempenho na qual são conectados, como um computador ou console.</a:t>
            </a:r>
          </a:p>
        </p:txBody>
      </p:sp>
      <p:pic>
        <p:nvPicPr>
          <p:cNvPr id="4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E61370FE-ED3C-4EA3-B991-46D88EE6A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671" y="3942338"/>
            <a:ext cx="3763296" cy="212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01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A1188B-F6D0-454F-8265-790DD27A8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3D colorful bars">
            <a:extLst>
              <a:ext uri="{FF2B5EF4-FFF2-40B4-BE49-F238E27FC236}">
                <a16:creationId xmlns:a16="http://schemas.microsoft.com/office/drawing/2014/main" id="{A8E35048-C9CD-4592-A426-CEB071511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05" r="-2" b="-2"/>
          <a:stretch/>
        </p:blipFill>
        <p:spPr>
          <a:xfrm>
            <a:off x="20" y="-154196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508670-65E0-4939-8E5D-98D071CA1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7046">
            <a:off x="543795" y="3143470"/>
            <a:ext cx="5212440" cy="3679176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601" h="725962">
                <a:moveTo>
                  <a:pt x="284667" y="725962"/>
                </a:moveTo>
                <a:cubicBezTo>
                  <a:pt x="313242" y="686910"/>
                  <a:pt x="340657" y="666797"/>
                  <a:pt x="430018" y="637285"/>
                </a:cubicBezTo>
                <a:cubicBezTo>
                  <a:pt x="519379" y="607773"/>
                  <a:pt x="700342" y="633664"/>
                  <a:pt x="820834" y="548891"/>
                </a:cubicBezTo>
                <a:cubicBezTo>
                  <a:pt x="941325" y="464119"/>
                  <a:pt x="978945" y="348264"/>
                  <a:pt x="954560" y="257809"/>
                </a:cubicBezTo>
                <a:cubicBezTo>
                  <a:pt x="930175" y="167354"/>
                  <a:pt x="880075" y="31018"/>
                  <a:pt x="674525" y="6158"/>
                </a:cubicBezTo>
                <a:cubicBezTo>
                  <a:pt x="468976" y="-18702"/>
                  <a:pt x="105460" y="25908"/>
                  <a:pt x="15300" y="247141"/>
                </a:cubicBezTo>
                <a:cubicBezTo>
                  <a:pt x="-20133" y="410209"/>
                  <a:pt x="-9465" y="576801"/>
                  <a:pt x="217325" y="651191"/>
                </a:cubicBezTo>
                <a:cubicBezTo>
                  <a:pt x="270475" y="669193"/>
                  <a:pt x="284667" y="725962"/>
                  <a:pt x="284667" y="725962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680864-F353-4128-88F8-98E04FD76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7046">
            <a:off x="514767" y="3191764"/>
            <a:ext cx="5212440" cy="3679176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601" h="725962">
                <a:moveTo>
                  <a:pt x="284667" y="725962"/>
                </a:moveTo>
                <a:cubicBezTo>
                  <a:pt x="313242" y="686910"/>
                  <a:pt x="340657" y="666797"/>
                  <a:pt x="430018" y="637285"/>
                </a:cubicBezTo>
                <a:cubicBezTo>
                  <a:pt x="519379" y="607773"/>
                  <a:pt x="700342" y="633664"/>
                  <a:pt x="820834" y="548891"/>
                </a:cubicBezTo>
                <a:cubicBezTo>
                  <a:pt x="941325" y="464119"/>
                  <a:pt x="978945" y="348264"/>
                  <a:pt x="954560" y="257809"/>
                </a:cubicBezTo>
                <a:cubicBezTo>
                  <a:pt x="930175" y="167354"/>
                  <a:pt x="880075" y="31018"/>
                  <a:pt x="674525" y="6158"/>
                </a:cubicBezTo>
                <a:cubicBezTo>
                  <a:pt x="468976" y="-18702"/>
                  <a:pt x="105460" y="25908"/>
                  <a:pt x="15300" y="247141"/>
                </a:cubicBezTo>
                <a:cubicBezTo>
                  <a:pt x="-20133" y="410209"/>
                  <a:pt x="-9465" y="576801"/>
                  <a:pt x="217325" y="651191"/>
                </a:cubicBezTo>
                <a:cubicBezTo>
                  <a:pt x="270475" y="669193"/>
                  <a:pt x="284667" y="725962"/>
                  <a:pt x="284667" y="7259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C1ED6-5499-4CC1-88C7-15A95679F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9341" y="3002214"/>
            <a:ext cx="4477789" cy="1706880"/>
          </a:xfrm>
        </p:spPr>
        <p:txBody>
          <a:bodyPr anchor="b">
            <a:normAutofit/>
          </a:bodyPr>
          <a:lstStyle/>
          <a:p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Aumentada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C1223-041C-4D1A-99CB-0ACE0A8A4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928" y="4541330"/>
            <a:ext cx="4576174" cy="183104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diminuída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9149"/>
      </p:ext>
    </p:extLst>
  </p:cSld>
  <p:clrMapOvr>
    <a:masterClrMapping/>
  </p:clrMapOvr>
</p:sld>
</file>

<file path=ppt/theme/theme1.xml><?xml version="1.0" encoding="utf-8"?>
<a:theme xmlns:a="http://schemas.openxmlformats.org/drawingml/2006/main" name="ChitchatVTI">
  <a:themeElements>
    <a:clrScheme name="AnalogousFromRegularSeedRightStep">
      <a:dk1>
        <a:srgbClr val="000000"/>
      </a:dk1>
      <a:lt1>
        <a:srgbClr val="FFFFFF"/>
      </a:lt1>
      <a:dk2>
        <a:srgbClr val="233A3E"/>
      </a:dk2>
      <a:lt2>
        <a:srgbClr val="E2E8E8"/>
      </a:lt2>
      <a:accent1>
        <a:srgbClr val="D73C39"/>
      </a:accent1>
      <a:accent2>
        <a:srgbClr val="C56C27"/>
      </a:accent2>
      <a:accent3>
        <a:srgbClr val="B8A431"/>
      </a:accent3>
      <a:accent4>
        <a:srgbClr val="8AB023"/>
      </a:accent4>
      <a:accent5>
        <a:srgbClr val="5BB931"/>
      </a:accent5>
      <a:accent6>
        <a:srgbClr val="25BA34"/>
      </a:accent6>
      <a:hlink>
        <a:srgbClr val="319193"/>
      </a:hlink>
      <a:folHlink>
        <a:srgbClr val="7F7F7F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</TotalTime>
  <Words>1166</Words>
  <Application>Microsoft Office PowerPoint</Application>
  <PresentationFormat>Widescreen</PresentationFormat>
  <Paragraphs>102</Paragraphs>
  <Slides>19</Slides>
  <Notes>9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0" baseType="lpstr">
      <vt:lpstr>ChitchatVTI</vt:lpstr>
      <vt:lpstr>REalidade Virtual, diminuida, Aumentada, misturada,  Alternativa </vt:lpstr>
      <vt:lpstr>REalidade Virtual</vt:lpstr>
      <vt:lpstr>definição</vt:lpstr>
      <vt:lpstr>Imersão e presença</vt:lpstr>
      <vt:lpstr>História</vt:lpstr>
      <vt:lpstr>História</vt:lpstr>
      <vt:lpstr>Usos da realidade virtual</vt:lpstr>
      <vt:lpstr>Custos da realidade virtual</vt:lpstr>
      <vt:lpstr>REalidade Aumentada</vt:lpstr>
      <vt:lpstr>VR VS. AR</vt:lpstr>
      <vt:lpstr>Realidade Diminuida </vt:lpstr>
      <vt:lpstr>REalidade Misturada</vt:lpstr>
      <vt:lpstr>VR?mR?Ar?</vt:lpstr>
      <vt:lpstr>Mr = Vr + AR</vt:lpstr>
      <vt:lpstr>Luva de dados</vt:lpstr>
      <vt:lpstr>desvantagens/Limitações</vt:lpstr>
      <vt:lpstr>futuro</vt:lpstr>
      <vt:lpstr>Referências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Martha Lanser Bloemer</cp:lastModifiedBy>
  <cp:revision>12</cp:revision>
  <dcterms:created xsi:type="dcterms:W3CDTF">2013-07-15T20:26:40Z</dcterms:created>
  <dcterms:modified xsi:type="dcterms:W3CDTF">2022-03-09T23:48:51Z</dcterms:modified>
</cp:coreProperties>
</file>